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charts/style2.xml" ContentType="application/vnd.ms-office.chartstyle+xml"/>
  <Override PartName="/ppt/charts/colors2.xml" ContentType="application/vnd.ms-office.chartcolorstyle+xml"/>
  <Override PartName="/ppt/charts/colors1.xml" ContentType="application/vnd.ms-office.chartcolorstyle+xml"/>
  <Override PartName="/ppt/charts/style1.xml" ContentType="application/vnd.ms-office.chartstyle+xml"/>
  <Override PartName="/ppt/charts/chart2.xml" ContentType="application/vnd.openxmlformats-officedocument.drawingml.chart+xml"/>
  <Override PartName="/ppt/charts/chart1.xml" ContentType="application/vnd.openxmlformats-officedocument.drawingml.char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2" r:id="rId1"/>
    <p:sldMasterId id="2147483724" r:id="rId2"/>
    <p:sldMasterId id="2147483746" r:id="rId3"/>
    <p:sldMasterId id="2147483750" r:id="rId4"/>
    <p:sldMasterId id="2147483648" r:id="rId5"/>
  </p:sldMasterIdLst>
  <p:notesMasterIdLst>
    <p:notesMasterId r:id="rId17"/>
  </p:notesMasterIdLst>
  <p:handoutMasterIdLst>
    <p:handoutMasterId r:id="rId18"/>
  </p:handoutMasterIdLst>
  <p:sldIdLst>
    <p:sldId id="294" r:id="rId6"/>
    <p:sldId id="299" r:id="rId7"/>
    <p:sldId id="338" r:id="rId8"/>
    <p:sldId id="331" r:id="rId9"/>
    <p:sldId id="307" r:id="rId10"/>
    <p:sldId id="336" r:id="rId11"/>
    <p:sldId id="295" r:id="rId12"/>
    <p:sldId id="337" r:id="rId13"/>
    <p:sldId id="304" r:id="rId14"/>
    <p:sldId id="339" r:id="rId15"/>
    <p:sldId id="332" r:id="rId16"/>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mothy Yeh" initials="TY" lastIdx="5" clrIdx="0">
    <p:extLst>
      <p:ext uri="{19B8F6BF-5375-455C-9EA6-DF929625EA0E}">
        <p15:presenceInfo xmlns:p15="http://schemas.microsoft.com/office/powerpoint/2012/main" userId="S::tyeh@usc.edu::db8041d7-3d22-43da-a681-e185fd3993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578B"/>
    <a:srgbClr val="006095"/>
    <a:srgbClr val="FFD100"/>
    <a:srgbClr val="2C75AC"/>
    <a:srgbClr val="D2DDE8"/>
    <a:srgbClr val="898989"/>
    <a:srgbClr val="2774AE"/>
    <a:srgbClr val="FF00FF"/>
    <a:srgbClr val="DBE7F5"/>
    <a:srgbClr val="5859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06"/>
    <p:restoredTop sz="94694"/>
  </p:normalViewPr>
  <p:slideViewPr>
    <p:cSldViewPr snapToGrid="0">
      <p:cViewPr varScale="1">
        <p:scale>
          <a:sx n="161" d="100"/>
          <a:sy n="161" d="100"/>
        </p:scale>
        <p:origin x="640" y="20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5"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customXml" Target="../customXml/item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dLblPos val="outEnd"/>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explosion val="2"/>
          <c:dPt>
            <c:idx val="0"/>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757B-4B4B-8101-69E48A3C0C30}"/>
              </c:ext>
            </c:extLst>
          </c:dPt>
          <c:dPt>
            <c:idx val="1"/>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757B-4B4B-8101-69E48A3C0C30}"/>
              </c:ext>
            </c:extLst>
          </c:dPt>
          <c:dPt>
            <c:idx val="2"/>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757B-4B4B-8101-69E48A3C0C30}"/>
              </c:ext>
            </c:extLst>
          </c:dPt>
          <c:dPt>
            <c:idx val="3"/>
            <c:bubble3D val="0"/>
            <c:spPr>
              <a:solidFill>
                <a:srgbClr val="0070C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8954-1844-B915-E409243A468C}"/>
              </c:ext>
            </c:extLst>
          </c:dPt>
          <c:dLbls>
            <c:dLbl>
              <c:idx val="0"/>
              <c:layout>
                <c:manualLayout>
                  <c:x val="-0.17762484042146184"/>
                  <c:y val="-2.0231452799918847E-2"/>
                </c:manualLayout>
              </c:layout>
              <c:tx>
                <c:rich>
                  <a:bodyPr rot="0" spcFirstLastPara="1" vertOverflow="ellipsis" vert="horz" wrap="square" lIns="38100" tIns="19050" rIns="38100" bIns="19050" anchor="ctr" anchorCtr="1">
                    <a:noAutofit/>
                  </a:bodyPr>
                  <a:lstStyle/>
                  <a:p>
                    <a:pPr>
                      <a:defRPr sz="1200" b="1" i="0" u="none" strike="noStrike" kern="1200" spc="0" baseline="0">
                        <a:solidFill>
                          <a:schemeClr val="bg1">
                            <a:lumMod val="50000"/>
                          </a:schemeClr>
                        </a:solidFill>
                        <a:latin typeface="+mn-lt"/>
                        <a:ea typeface="+mn-ea"/>
                        <a:cs typeface="+mn-cs"/>
                      </a:defRPr>
                    </a:pPr>
                    <a:fld id="{C3B89353-95E0-43EC-85CF-8BA680C220B4}" type="CATEGORYNAME">
                      <a:rPr lang="en-US" sz="1200" baseline="0" smtClean="0">
                        <a:solidFill>
                          <a:schemeClr val="bg1">
                            <a:lumMod val="50000"/>
                          </a:schemeClr>
                        </a:solidFill>
                      </a:rPr>
                      <a:pPr>
                        <a:defRPr sz="1200">
                          <a:solidFill>
                            <a:schemeClr val="bg1">
                              <a:lumMod val="50000"/>
                            </a:schemeClr>
                          </a:solidFill>
                        </a:defRPr>
                      </a:pPr>
                      <a:t>[CATEGORY NAME]</a:t>
                    </a:fld>
                    <a:r>
                      <a:rPr lang="en-US" sz="1200" baseline="0">
                        <a:solidFill>
                          <a:schemeClr val="bg1">
                            <a:lumMod val="50000"/>
                          </a:schemeClr>
                        </a:solidFill>
                      </a:rPr>
                      <a:t> </a:t>
                    </a:r>
                    <a:fld id="{0669C13E-7820-45B4-AE70-D194739DC7B8}" type="VALUE">
                      <a:rPr lang="en-US" sz="1200" baseline="0">
                        <a:solidFill>
                          <a:schemeClr val="bg1">
                            <a:lumMod val="50000"/>
                          </a:schemeClr>
                        </a:solidFill>
                      </a:rPr>
                      <a:pPr>
                        <a:defRPr sz="1200">
                          <a:solidFill>
                            <a:schemeClr val="bg1">
                              <a:lumMod val="50000"/>
                            </a:schemeClr>
                          </a:solidFill>
                        </a:defRPr>
                      </a:pPr>
                      <a:t>[VALUE]</a:t>
                    </a:fld>
                    <a:endParaRPr lang="en-US" sz="1200" baseline="0">
                      <a:solidFill>
                        <a:schemeClr val="bg1">
                          <a:lumMod val="50000"/>
                        </a:schemeClr>
                      </a:solidFill>
                    </a:endParaRPr>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spc="0" baseline="0">
                      <a:solidFill>
                        <a:schemeClr val="bg1">
                          <a:lumMod val="50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37650310341942178"/>
                      <c:h val="7.6668534124582174E-2"/>
                    </c:manualLayout>
                  </c15:layout>
                  <c15:dlblFieldTable/>
                  <c15:showDataLabelsRange val="0"/>
                </c:ext>
                <c:ext xmlns:c16="http://schemas.microsoft.com/office/drawing/2014/chart" uri="{C3380CC4-5D6E-409C-BE32-E72D297353CC}">
                  <c16:uniqueId val="{00000001-757B-4B4B-8101-69E48A3C0C30}"/>
                </c:ext>
              </c:extLst>
            </c:dLbl>
            <c:dLbl>
              <c:idx val="1"/>
              <c:layout>
                <c:manualLayout>
                  <c:x val="-2.0385693989408815E-2"/>
                  <c:y val="0.1153798534375606"/>
                </c:manualLayout>
              </c:layout>
              <c:tx>
                <c:rich>
                  <a:bodyPr rot="0" spcFirstLastPara="1" vertOverflow="ellipsis" vert="horz" wrap="square" lIns="38100" tIns="19050" rIns="38100" bIns="19050" anchor="ctr" anchorCtr="1">
                    <a:noAutofit/>
                  </a:bodyPr>
                  <a:lstStyle/>
                  <a:p>
                    <a:pPr>
                      <a:defRPr sz="1200" b="1" i="0" u="none" strike="noStrike" kern="1200" spc="0" baseline="0">
                        <a:solidFill>
                          <a:schemeClr val="bg1">
                            <a:lumMod val="50000"/>
                          </a:schemeClr>
                        </a:solidFill>
                        <a:latin typeface="+mn-lt"/>
                        <a:ea typeface="+mn-ea"/>
                        <a:cs typeface="+mn-cs"/>
                      </a:defRPr>
                    </a:pPr>
                    <a:fld id="{554778C7-C4C3-4D5D-8B26-1221E4EC31EB}" type="CATEGORYNAME">
                      <a:rPr lang="en-US" sz="1200" baseline="0" smtClean="0">
                        <a:solidFill>
                          <a:schemeClr val="bg1">
                            <a:lumMod val="50000"/>
                          </a:schemeClr>
                        </a:solidFill>
                      </a:rPr>
                      <a:pPr>
                        <a:defRPr sz="1200">
                          <a:solidFill>
                            <a:schemeClr val="bg1">
                              <a:lumMod val="50000"/>
                            </a:schemeClr>
                          </a:solidFill>
                        </a:defRPr>
                      </a:pPr>
                      <a:t>[CATEGORY NAME]</a:t>
                    </a:fld>
                    <a:r>
                      <a:rPr lang="en-US" sz="1200" baseline="0">
                        <a:solidFill>
                          <a:schemeClr val="bg1">
                            <a:lumMod val="50000"/>
                          </a:schemeClr>
                        </a:solidFill>
                      </a:rPr>
                      <a:t> </a:t>
                    </a:r>
                    <a:fld id="{9ABBC758-8D57-4E6E-9808-37D6FE7D5617}" type="VALUE">
                      <a:rPr lang="en-US" sz="1200" baseline="0">
                        <a:solidFill>
                          <a:schemeClr val="bg1">
                            <a:lumMod val="50000"/>
                          </a:schemeClr>
                        </a:solidFill>
                      </a:rPr>
                      <a:pPr>
                        <a:defRPr sz="1200">
                          <a:solidFill>
                            <a:schemeClr val="bg1">
                              <a:lumMod val="50000"/>
                            </a:schemeClr>
                          </a:solidFill>
                        </a:defRPr>
                      </a:pPr>
                      <a:t>[VALUE]</a:t>
                    </a:fld>
                    <a:endParaRPr lang="en-US" sz="1200" baseline="0">
                      <a:solidFill>
                        <a:schemeClr val="bg1">
                          <a:lumMod val="50000"/>
                        </a:schemeClr>
                      </a:solidFill>
                    </a:endParaRPr>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spc="0" baseline="0">
                      <a:solidFill>
                        <a:schemeClr val="bg1">
                          <a:lumMod val="50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4734636016397538"/>
                      <c:h val="0.28818654072010763"/>
                    </c:manualLayout>
                  </c15:layout>
                  <c15:dlblFieldTable/>
                  <c15:showDataLabelsRange val="0"/>
                </c:ext>
                <c:ext xmlns:c16="http://schemas.microsoft.com/office/drawing/2014/chart" uri="{C3380CC4-5D6E-409C-BE32-E72D297353CC}">
                  <c16:uniqueId val="{00000003-757B-4B4B-8101-69E48A3C0C30}"/>
                </c:ext>
              </c:extLst>
            </c:dLbl>
            <c:dLbl>
              <c:idx val="2"/>
              <c:tx>
                <c:rich>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fld id="{EC92E50E-095C-438D-8397-39091080C118}" type="CATEGORYNAME">
                      <a:rPr lang="en-US" smtClean="0">
                        <a:solidFill>
                          <a:schemeClr val="bg1">
                            <a:lumMod val="50000"/>
                          </a:schemeClr>
                        </a:solidFill>
                      </a:rPr>
                      <a:pPr>
                        <a:defRPr>
                          <a:solidFill>
                            <a:schemeClr val="accent6"/>
                          </a:solidFill>
                        </a:defRPr>
                      </a:pPr>
                      <a:t>[CATEGORY NAME]</a:t>
                    </a:fld>
                    <a:r>
                      <a:rPr lang="en-US" baseline="0">
                        <a:solidFill>
                          <a:schemeClr val="bg1">
                            <a:lumMod val="50000"/>
                          </a:schemeClr>
                        </a:solidFill>
                      </a:rPr>
                      <a:t> </a:t>
                    </a:r>
                    <a:fld id="{7E8F68BC-F02A-463F-A321-45CB23F95990}" type="VALUE">
                      <a:rPr lang="en-US" baseline="0">
                        <a:solidFill>
                          <a:schemeClr val="bg1">
                            <a:lumMod val="50000"/>
                          </a:schemeClr>
                        </a:solidFill>
                      </a:rPr>
                      <a:pPr>
                        <a:defRPr>
                          <a:solidFill>
                            <a:schemeClr val="accent6"/>
                          </a:solidFill>
                        </a:defRPr>
                      </a:pPr>
                      <a:t>[VALUE]</a:t>
                    </a:fld>
                    <a:endParaRPr lang="en-US" baseline="0">
                      <a:solidFill>
                        <a:schemeClr val="bg1">
                          <a:lumMod val="50000"/>
                        </a:schemeClr>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757B-4B4B-8101-69E48A3C0C30}"/>
                </c:ext>
              </c:extLst>
            </c:dLbl>
            <c:dLbl>
              <c:idx val="3"/>
              <c:layout>
                <c:manualLayout>
                  <c:x val="1.1465531057908152E-7"/>
                  <c:y val="-6.4315489226002567E-2"/>
                </c:manualLayout>
              </c:layout>
              <c:tx>
                <c:rich>
                  <a:bodyPr rot="0" spcFirstLastPara="1" vertOverflow="ellipsis" vert="horz" wrap="square" lIns="38100" tIns="19050" rIns="38100" bIns="19050" anchor="ctr" anchorCtr="1">
                    <a:noAutofit/>
                  </a:bodyPr>
                  <a:lstStyle/>
                  <a:p>
                    <a:pPr>
                      <a:defRPr sz="1200" b="1" i="0" u="none" strike="noStrike" kern="1200" spc="0" baseline="0">
                        <a:solidFill>
                          <a:schemeClr val="bg1">
                            <a:lumMod val="50000"/>
                          </a:schemeClr>
                        </a:solidFill>
                        <a:latin typeface="+mn-lt"/>
                        <a:ea typeface="+mn-ea"/>
                        <a:cs typeface="+mn-cs"/>
                      </a:defRPr>
                    </a:pPr>
                    <a:fld id="{8CD54EF6-6EEB-40B5-9868-0880EB35011F}" type="CATEGORYNAME">
                      <a:rPr lang="en-US" sz="1200" baseline="0" smtClean="0">
                        <a:solidFill>
                          <a:schemeClr val="bg1">
                            <a:lumMod val="50000"/>
                          </a:schemeClr>
                        </a:solidFill>
                      </a:rPr>
                      <a:pPr>
                        <a:defRPr sz="1200">
                          <a:solidFill>
                            <a:schemeClr val="bg1">
                              <a:lumMod val="50000"/>
                            </a:schemeClr>
                          </a:solidFill>
                        </a:defRPr>
                      </a:pPr>
                      <a:t>[CATEGORY NAME]</a:t>
                    </a:fld>
                    <a:endParaRPr lang="en-US" sz="1200" baseline="0">
                      <a:solidFill>
                        <a:schemeClr val="bg1">
                          <a:lumMod val="50000"/>
                        </a:schemeClr>
                      </a:solidFill>
                    </a:endParaRPr>
                  </a:p>
                  <a:p>
                    <a:pPr>
                      <a:defRPr sz="1200">
                        <a:solidFill>
                          <a:schemeClr val="bg1">
                            <a:lumMod val="50000"/>
                          </a:schemeClr>
                        </a:solidFill>
                      </a:defRPr>
                    </a:pPr>
                    <a:fld id="{E3AFC9DA-FDF4-42EC-AFFB-EFF1EBA4B9CF}" type="VALUE">
                      <a:rPr lang="en-US" sz="1200" baseline="0" smtClean="0">
                        <a:solidFill>
                          <a:schemeClr val="bg1">
                            <a:lumMod val="50000"/>
                          </a:schemeClr>
                        </a:solidFill>
                      </a:rPr>
                      <a:pPr>
                        <a:defRPr sz="1200">
                          <a:solidFill>
                            <a:schemeClr val="bg1">
                              <a:lumMod val="50000"/>
                            </a:schemeClr>
                          </a:solidFill>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spc="0" baseline="0">
                      <a:solidFill>
                        <a:schemeClr val="bg1">
                          <a:lumMod val="50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3085656460127354"/>
                      <c:h val="0.26598407256455014"/>
                    </c:manualLayout>
                  </c15:layout>
                  <c15:dlblFieldTable/>
                  <c15:showDataLabelsRange val="0"/>
                </c:ext>
                <c:ext xmlns:c16="http://schemas.microsoft.com/office/drawing/2014/chart" uri="{C3380CC4-5D6E-409C-BE32-E72D297353CC}">
                  <c16:uniqueId val="{00000007-8954-1844-B915-E409243A468C}"/>
                </c:ext>
              </c:extLst>
            </c:dLbl>
            <c:spPr>
              <a:noFill/>
              <a:ln>
                <a:noFill/>
              </a:ln>
              <a:effectLst/>
            </c:spPr>
            <c:dLblPos val="outEnd"/>
            <c:showLegendKey val="0"/>
            <c:showVal val="1"/>
            <c:showCatName val="1"/>
            <c:showSerName val="0"/>
            <c:showPercent val="0"/>
            <c:showBubbleSize val="0"/>
            <c:showLeaderLines val="0"/>
            <c:extLst>
              <c:ext xmlns:c15="http://schemas.microsoft.com/office/drawing/2012/chart" uri="{CE6537A1-D6FC-4f65-9D91-7224C49458BB}"/>
            </c:extLst>
          </c:dLbls>
          <c:cat>
            <c:strRef>
              <c:f>Sheet1!$A$2:$A$5</c:f>
              <c:strCache>
                <c:ptCount val="4"/>
                <c:pt idx="0">
                  <c:v>UCLA Graduates</c:v>
                </c:pt>
                <c:pt idx="1">
                  <c:v>Non-UC Visiting Students</c:v>
                </c:pt>
                <c:pt idx="2">
                  <c:v>Other UC Students</c:v>
                </c:pt>
                <c:pt idx="3">
                  <c:v>UCLA Undergraduates</c:v>
                </c:pt>
              </c:strCache>
            </c:strRef>
          </c:cat>
          <c:val>
            <c:numRef>
              <c:f>Sheet1!$B$2:$B$5</c:f>
              <c:numCache>
                <c:formatCode>#,##0</c:formatCode>
                <c:ptCount val="4"/>
                <c:pt idx="0">
                  <c:v>710</c:v>
                </c:pt>
                <c:pt idx="1">
                  <c:v>3951</c:v>
                </c:pt>
                <c:pt idx="2">
                  <c:v>423</c:v>
                </c:pt>
                <c:pt idx="3">
                  <c:v>11351</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Summer Student Population</c:v>
                      </c:pt>
                    </c:strCache>
                  </c:strRef>
                </c15:tx>
              </c15:filteredSeriesTitle>
            </c:ext>
            <c:ext xmlns:c16="http://schemas.microsoft.com/office/drawing/2014/chart" uri="{C3380CC4-5D6E-409C-BE32-E72D297353CC}">
              <c16:uniqueId val="{00000006-757B-4B4B-8101-69E48A3C0C30}"/>
            </c:ext>
          </c:extLst>
        </c:ser>
        <c:dLbls>
          <c:dLblPos val="outEnd"/>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9B19DFF-3DA7-494A-B9CA-E379C5E95C0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2B7B050-3277-594A-8B54-BFCDACD4BCF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C1B0C7-8C7C-9B4B-A0AE-18A84AC299C3}" type="datetimeFigureOut">
              <a:rPr lang="en-US" smtClean="0"/>
              <a:t>1/18/2024</a:t>
            </a:fld>
            <a:endParaRPr lang="en-US"/>
          </a:p>
        </p:txBody>
      </p:sp>
      <p:sp>
        <p:nvSpPr>
          <p:cNvPr id="4" name="Footer Placeholder 3">
            <a:extLst>
              <a:ext uri="{FF2B5EF4-FFF2-40B4-BE49-F238E27FC236}">
                <a16:creationId xmlns:a16="http://schemas.microsoft.com/office/drawing/2014/main" id="{AB379A36-522B-064D-A598-55FC21A01E1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7467B93-28EF-074C-894E-BCFD2841EB3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47298D-305E-5C45-8175-7CA456955D79}" type="slidenum">
              <a:rPr lang="en-US" smtClean="0"/>
              <a:t>‹#›</a:t>
            </a:fld>
            <a:endParaRPr lang="en-US"/>
          </a:p>
        </p:txBody>
      </p:sp>
    </p:spTree>
    <p:extLst>
      <p:ext uri="{BB962C8B-B14F-4D97-AF65-F5344CB8AC3E}">
        <p14:creationId xmlns:p14="http://schemas.microsoft.com/office/powerpoint/2010/main" val="34979013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9300ED-965C-BB42-AB66-E65F4D773755}" type="datetimeFigureOut">
              <a:rPr lang="en-US" smtClean="0"/>
              <a:t>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B8B67B-6986-4C4D-9BFF-F0FAE7240B0F}" type="slidenum">
              <a:rPr lang="en-US" smtClean="0"/>
              <a:t>‹#›</a:t>
            </a:fld>
            <a:endParaRPr lang="en-US"/>
          </a:p>
        </p:txBody>
      </p:sp>
    </p:spTree>
    <p:extLst>
      <p:ext uri="{BB962C8B-B14F-4D97-AF65-F5344CB8AC3E}">
        <p14:creationId xmlns:p14="http://schemas.microsoft.com/office/powerpoint/2010/main" val="1773080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ummer.ucla.edu/app/uploads/2022/01/CoursesForHighSchoolStudents_2022.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eepurl.com/hO_5j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B8B67B-6986-4C4D-9BFF-F0FAE7240B0F}" type="slidenum">
              <a:rPr lang="en-US" smtClean="0"/>
              <a:t>1</a:t>
            </a:fld>
            <a:endParaRPr lang="en-US"/>
          </a:p>
        </p:txBody>
      </p:sp>
    </p:spTree>
    <p:extLst>
      <p:ext uri="{BB962C8B-B14F-4D97-AF65-F5344CB8AC3E}">
        <p14:creationId xmlns:p14="http://schemas.microsoft.com/office/powerpoint/2010/main" val="1830089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VISIONARY-The</a:t>
            </a:r>
            <a:r>
              <a:rPr lang="en-US" baseline="0"/>
              <a:t> people at UCLA are reshaping our world for the better: 14 Nobel Laureates, 11 National Medal of Science winners, 13 MacArthur Fellows, and 261 Olympic Medals.</a:t>
            </a:r>
          </a:p>
          <a:p>
            <a:r>
              <a:rPr lang="en-US" baseline="0"/>
              <a:t>We are OPEN: UCLA is community of ideas, respect, and optimism</a:t>
            </a:r>
          </a:p>
          <a:p>
            <a:r>
              <a:rPr lang="en-US" baseline="0"/>
              <a:t>We are DRIVEN: UCLA’s alumni are pioneers and innovators across every discipline, from Vinton Cerf, one of the founding fathers of the internet, to baseball legend Jackie Robinson.</a:t>
            </a:r>
          </a:p>
          <a:p>
            <a:r>
              <a:rPr lang="en-US" baseline="0"/>
              <a:t>We are GLOBAL: UCLA has long provided opportunities to students from around the globe. Students from over 100 countries make up our global student body.</a:t>
            </a:r>
          </a:p>
          <a:p>
            <a:endParaRPr lang="en-US"/>
          </a:p>
        </p:txBody>
      </p:sp>
      <p:sp>
        <p:nvSpPr>
          <p:cNvPr id="4" name="Slide Number Placeholder 3"/>
          <p:cNvSpPr>
            <a:spLocks noGrp="1"/>
          </p:cNvSpPr>
          <p:nvPr>
            <p:ph type="sldNum" sz="quarter" idx="10"/>
          </p:nvPr>
        </p:nvSpPr>
        <p:spPr/>
        <p:txBody>
          <a:bodyPr/>
          <a:lstStyle/>
          <a:p>
            <a:fld id="{57B8B67B-6986-4C4D-9BFF-F0FAE7240B0F}" type="slidenum">
              <a:rPr lang="en-US" smtClean="0"/>
              <a:t>2</a:t>
            </a:fld>
            <a:endParaRPr lang="en-US"/>
          </a:p>
        </p:txBody>
      </p:sp>
    </p:spTree>
    <p:extLst>
      <p:ext uri="{BB962C8B-B14F-4D97-AF65-F5344CB8AC3E}">
        <p14:creationId xmlns:p14="http://schemas.microsoft.com/office/powerpoint/2010/main" val="2903757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B8B67B-6986-4C4D-9BFF-F0FAE7240B0F}" type="slidenum">
              <a:rPr lang="en-US" smtClean="0"/>
              <a:t>3</a:t>
            </a:fld>
            <a:endParaRPr lang="en-US"/>
          </a:p>
        </p:txBody>
      </p:sp>
    </p:spTree>
    <p:extLst>
      <p:ext uri="{BB962C8B-B14F-4D97-AF65-F5344CB8AC3E}">
        <p14:creationId xmlns:p14="http://schemas.microsoft.com/office/powerpoint/2010/main" val="2360082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B8B67B-6986-4C4D-9BFF-F0FAE7240B0F}" type="slidenum">
              <a:rPr lang="en-US" smtClean="0"/>
              <a:t>4</a:t>
            </a:fld>
            <a:endParaRPr lang="en-US"/>
          </a:p>
        </p:txBody>
      </p:sp>
    </p:spTree>
    <p:extLst>
      <p:ext uri="{BB962C8B-B14F-4D97-AF65-F5344CB8AC3E}">
        <p14:creationId xmlns:p14="http://schemas.microsoft.com/office/powerpoint/2010/main" val="3273141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UCLA Summer Sessions offers a wide range of academic courses and summer institutes for visiting students. With over 100+ years of history serving both UCLA and visiting students, UCLA Summer Sessions upholds the high standards of education that defines UCLA. For Summer 2022, UCLA Summer Sessions will run programs from June 20 – September 9. There are a wide variety of reasons that make UCLA Summer Sessions particularly appealing to high school students, but in this slide I want to focus on three key things: </a:t>
            </a:r>
          </a:p>
          <a:p>
            <a:endParaRPr lang="en-US"/>
          </a:p>
          <a:p>
            <a:pPr marL="228600" indent="-228600">
              <a:buAutoNum type="arabicParenR"/>
            </a:pPr>
            <a:r>
              <a:rPr lang="en-US"/>
              <a:t>We are the only way for non-matriculated students to attend UCLA credit bearing courses and programs and to receive an official UCLA transcript. This is an incredible opportunity for high school students to earn college credit before stepping foot on a college campus as a university student. UCLA credit is transferable to UCLA, any UC campus, and most 4-year U.S. universities. </a:t>
            </a:r>
          </a:p>
          <a:p>
            <a:pPr marL="228600" indent="-228600">
              <a:buAutoNum type="arabicParenR"/>
            </a:pPr>
            <a:r>
              <a:rPr lang="en-US"/>
              <a:t>Study alongside the over 11,000 UCLA students that study with UCLA Summer Sessions each summer. The unique opportunity to take courses and learn alongside UCLA students allows high school students to learn more about life at UCLA and network. </a:t>
            </a:r>
          </a:p>
          <a:p>
            <a:pPr marL="228600" indent="-228600">
              <a:buAutoNum type="arabicParenR"/>
            </a:pPr>
            <a:r>
              <a:rPr lang="en-US"/>
              <a:t>We offer 100+ subjects amongst our courses and programs in time frames that span from 1 to 10 weeks long. This means that regardless of your academic interests and time commitments over the summer, you will be able to study with us at UCLA this summer! </a:t>
            </a:r>
            <a:endParaRPr lang="en-US" baseline="30000"/>
          </a:p>
          <a:p>
            <a:endParaRPr lang="en-US" baseline="30000"/>
          </a:p>
          <a:p>
            <a:endParaRPr lang="en-US"/>
          </a:p>
          <a:p>
            <a:endParaRPr lang="en-US"/>
          </a:p>
          <a:p>
            <a:endParaRPr lang="en-US"/>
          </a:p>
        </p:txBody>
      </p:sp>
      <p:sp>
        <p:nvSpPr>
          <p:cNvPr id="4" name="Slide Number Placeholder 3"/>
          <p:cNvSpPr>
            <a:spLocks noGrp="1"/>
          </p:cNvSpPr>
          <p:nvPr>
            <p:ph type="sldNum" sz="quarter" idx="5"/>
          </p:nvPr>
        </p:nvSpPr>
        <p:spPr/>
        <p:txBody>
          <a:bodyPr/>
          <a:lstStyle/>
          <a:p>
            <a:fld id="{57B8B67B-6986-4C4D-9BFF-F0FAE7240B0F}" type="slidenum">
              <a:rPr lang="en-US" smtClean="0"/>
              <a:t>6</a:t>
            </a:fld>
            <a:endParaRPr lang="en-US"/>
          </a:p>
        </p:txBody>
      </p:sp>
    </p:spTree>
    <p:extLst>
      <p:ext uri="{BB962C8B-B14F-4D97-AF65-F5344CB8AC3E}">
        <p14:creationId xmlns:p14="http://schemas.microsoft.com/office/powerpoint/2010/main" val="191289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Other popular subject areas include Chemistry, Biology, Statistics, Psychology, and Political Science.</a:t>
            </a:r>
            <a:r>
              <a:rPr lang="en-US"/>
              <a:t> </a:t>
            </a:r>
          </a:p>
          <a:p>
            <a:endParaRPr lang="en-US">
              <a:cs typeface="Calibri"/>
            </a:endParaRPr>
          </a:p>
          <a:p>
            <a:r>
              <a:rPr lang="en-US">
                <a:cs typeface="Calibri"/>
              </a:rPr>
              <a:t>Preapproved HS List PDF: </a:t>
            </a:r>
            <a:r>
              <a:rPr lang="en-US">
                <a:hlinkClick r:id="rId3"/>
              </a:rPr>
              <a:t>https://summer.ucla.edu/app/uploads/2022/01/CoursesForHighSchoolStudents_2022.pdf</a:t>
            </a:r>
            <a:r>
              <a:rPr lang="en-US"/>
              <a:t> </a:t>
            </a:r>
          </a:p>
        </p:txBody>
      </p:sp>
      <p:sp>
        <p:nvSpPr>
          <p:cNvPr id="4" name="Slide Number Placeholder 3"/>
          <p:cNvSpPr>
            <a:spLocks noGrp="1"/>
          </p:cNvSpPr>
          <p:nvPr>
            <p:ph type="sldNum" sz="quarter" idx="10"/>
          </p:nvPr>
        </p:nvSpPr>
        <p:spPr/>
        <p:txBody>
          <a:bodyPr/>
          <a:lstStyle/>
          <a:p>
            <a:fld id="{57B8B67B-6986-4C4D-9BFF-F0FAE7240B0F}" type="slidenum">
              <a:rPr lang="en-US" smtClean="0"/>
              <a:t>7</a:t>
            </a:fld>
            <a:endParaRPr lang="en-US"/>
          </a:p>
        </p:txBody>
      </p:sp>
    </p:spTree>
    <p:extLst>
      <p:ext uri="{BB962C8B-B14F-4D97-AF65-F5344CB8AC3E}">
        <p14:creationId xmlns:p14="http://schemas.microsoft.com/office/powerpoint/2010/main" val="1750540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Email Sign Up List: </a:t>
            </a:r>
            <a:r>
              <a:rPr lang="en-US">
                <a:hlinkClick r:id="rId3"/>
              </a:rPr>
              <a:t>http://eepurl.com/hO_5jf</a:t>
            </a:r>
            <a:r>
              <a:rPr lang="en-US"/>
              <a:t> </a:t>
            </a:r>
            <a:endParaRPr lang="en-US">
              <a:cs typeface="Calibri"/>
            </a:endParaRPr>
          </a:p>
        </p:txBody>
      </p:sp>
      <p:sp>
        <p:nvSpPr>
          <p:cNvPr id="4" name="Slide Number Placeholder 3"/>
          <p:cNvSpPr>
            <a:spLocks noGrp="1"/>
          </p:cNvSpPr>
          <p:nvPr>
            <p:ph type="sldNum" sz="quarter" idx="5"/>
          </p:nvPr>
        </p:nvSpPr>
        <p:spPr/>
        <p:txBody>
          <a:bodyPr/>
          <a:lstStyle/>
          <a:p>
            <a:fld id="{57B8B67B-6986-4C4D-9BFF-F0FAE7240B0F}" type="slidenum">
              <a:rPr lang="en-US" smtClean="0"/>
              <a:t>11</a:t>
            </a:fld>
            <a:endParaRPr lang="en-US"/>
          </a:p>
        </p:txBody>
      </p:sp>
    </p:spTree>
    <p:extLst>
      <p:ext uri="{BB962C8B-B14F-4D97-AF65-F5344CB8AC3E}">
        <p14:creationId xmlns:p14="http://schemas.microsoft.com/office/powerpoint/2010/main" val="3175227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Opener">
    <p:spTree>
      <p:nvGrpSpPr>
        <p:cNvPr id="1" name=""/>
        <p:cNvGrpSpPr/>
        <p:nvPr/>
      </p:nvGrpSpPr>
      <p:grpSpPr>
        <a:xfrm>
          <a:off x="0" y="0"/>
          <a:ext cx="0" cy="0"/>
          <a:chOff x="0" y="0"/>
          <a:chExt cx="0" cy="0"/>
        </a:xfrm>
      </p:grpSpPr>
      <p:sp>
        <p:nvSpPr>
          <p:cNvPr id="9" name="Content Placeholder 4">
            <a:extLst>
              <a:ext uri="{FF2B5EF4-FFF2-40B4-BE49-F238E27FC236}">
                <a16:creationId xmlns:a16="http://schemas.microsoft.com/office/drawing/2014/main" id="{51842526-596D-444C-831F-EDD586E710D2}"/>
              </a:ext>
            </a:extLst>
          </p:cNvPr>
          <p:cNvSpPr>
            <a:spLocks noGrp="1"/>
          </p:cNvSpPr>
          <p:nvPr>
            <p:ph sz="quarter" idx="23" hasCustomPrompt="1"/>
          </p:nvPr>
        </p:nvSpPr>
        <p:spPr>
          <a:xfrm>
            <a:off x="640078" y="4480560"/>
            <a:ext cx="1188720" cy="167097"/>
          </a:xfrm>
          <a:prstGeom prst="rect">
            <a:avLst/>
          </a:prstGeom>
        </p:spPr>
        <p:txBody>
          <a:bodyPr wrap="none" lIns="9144" tIns="0" rIns="0" bIns="0" anchor="b" anchorCtr="0">
            <a:spAutoFit/>
          </a:bodyPr>
          <a:lstStyle>
            <a:lvl1pPr marL="0" indent="0">
              <a:buNone/>
              <a:defRPr sz="1200">
                <a:solidFill>
                  <a:schemeClr val="bg1"/>
                </a:solidFill>
              </a:defRPr>
            </a:lvl1pPr>
          </a:lstStyle>
          <a:p>
            <a:r>
              <a:rPr lang="en-US"/>
              <a:t>Presenter Name</a:t>
            </a:r>
          </a:p>
        </p:txBody>
      </p:sp>
      <p:sp>
        <p:nvSpPr>
          <p:cNvPr id="10" name="Content Placeholder 4">
            <a:extLst>
              <a:ext uri="{FF2B5EF4-FFF2-40B4-BE49-F238E27FC236}">
                <a16:creationId xmlns:a16="http://schemas.microsoft.com/office/drawing/2014/main" id="{7614E81D-36BE-0843-8E17-35D959F5ADC3}"/>
              </a:ext>
            </a:extLst>
          </p:cNvPr>
          <p:cNvSpPr>
            <a:spLocks noGrp="1"/>
          </p:cNvSpPr>
          <p:nvPr>
            <p:ph sz="quarter" idx="24" hasCustomPrompt="1"/>
          </p:nvPr>
        </p:nvSpPr>
        <p:spPr>
          <a:xfrm>
            <a:off x="640078" y="4663440"/>
            <a:ext cx="1624612" cy="167097"/>
          </a:xfrm>
          <a:prstGeom prst="rect">
            <a:avLst/>
          </a:prstGeom>
        </p:spPr>
        <p:txBody>
          <a:bodyPr wrap="none" lIns="9144" tIns="0" rIns="0" bIns="0" anchor="b" anchorCtr="0">
            <a:spAutoFit/>
          </a:bodyPr>
          <a:lstStyle>
            <a:lvl1pPr marL="0" indent="0">
              <a:buNone/>
              <a:defRPr sz="1200">
                <a:solidFill>
                  <a:schemeClr val="bg1"/>
                </a:solidFill>
              </a:defRPr>
            </a:lvl1pPr>
          </a:lstStyle>
          <a:p>
            <a:r>
              <a:rPr lang="en-US"/>
              <a:t>Title, Department Name</a:t>
            </a:r>
          </a:p>
        </p:txBody>
      </p:sp>
    </p:spTree>
    <p:extLst>
      <p:ext uri="{BB962C8B-B14F-4D97-AF65-F5344CB8AC3E}">
        <p14:creationId xmlns:p14="http://schemas.microsoft.com/office/powerpoint/2010/main" val="3577556916"/>
      </p:ext>
    </p:extLst>
  </p:cSld>
  <p:clrMapOvr>
    <a:masterClrMapping/>
  </p:clrMapOvr>
  <p:extLst>
    <p:ext uri="{DCECCB84-F9BA-43D5-87BE-67443E8EF086}">
      <p15:sldGuideLst xmlns:p15="http://schemas.microsoft.com/office/powerpoint/2012/main">
        <p15:guide id="1" orient="horz" pos="444" userDrawn="1">
          <p15:clr>
            <a:srgbClr val="FBAE40"/>
          </p15:clr>
        </p15:guide>
        <p15:guide id="2" orient="horz" pos="276" userDrawn="1">
          <p15:clr>
            <a:srgbClr val="FBAE40"/>
          </p15:clr>
        </p15:guide>
        <p15:guide id="3" pos="4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Header w/one image on Left">
    <p:spTree>
      <p:nvGrpSpPr>
        <p:cNvPr id="1" name=""/>
        <p:cNvGrpSpPr/>
        <p:nvPr/>
      </p:nvGrpSpPr>
      <p:grpSpPr>
        <a:xfrm>
          <a:off x="0" y="0"/>
          <a:ext cx="0" cy="0"/>
          <a:chOff x="0" y="0"/>
          <a:chExt cx="0" cy="0"/>
        </a:xfrm>
      </p:grpSpPr>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4572000" y="1690916"/>
            <a:ext cx="3840478" cy="1205209"/>
          </a:xfrm>
          <a:prstGeom prst="rect">
            <a:avLst/>
          </a:prstGeom>
        </p:spPr>
        <p:txBody>
          <a:bodyPr lIns="36576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a:solidFill>
                  <a:srgbClr val="58595B"/>
                </a:solidFill>
                <a:effectLst/>
                <a:latin typeface="Helvetica" pitchFamily="2" charset="0"/>
                <a:ea typeface="+mn-ea"/>
                <a:cs typeface="+mn-cs"/>
              </a:rPr>
              <a:t>Lorem ipsum dolor sit </a:t>
            </a:r>
            <a:r>
              <a:rPr lang="en-US" sz="1400" b="0" i="0" kern="1200" err="1">
                <a:solidFill>
                  <a:srgbClr val="58595B"/>
                </a:solidFill>
                <a:effectLst/>
                <a:latin typeface="Helvetica" pitchFamily="2" charset="0"/>
                <a:ea typeface="+mn-ea"/>
                <a:cs typeface="+mn-cs"/>
              </a:rPr>
              <a:t>amet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consectetur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adipiscing</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elit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sed</a:t>
            </a:r>
            <a:r>
              <a:rPr lang="en-US" sz="1400" b="0" i="0" kern="1200">
                <a:solidFill>
                  <a:srgbClr val="58595B"/>
                </a:solidFill>
                <a:effectLst/>
                <a:latin typeface="Helvetica" pitchFamily="2" charset="0"/>
                <a:ea typeface="+mn-ea"/>
                <a:cs typeface="+mn-cs"/>
              </a:rPr>
              <a:t> do </a:t>
            </a:r>
            <a:r>
              <a:rPr lang="en-US" sz="1400" b="0" i="0" kern="1200" err="1">
                <a:solidFill>
                  <a:srgbClr val="58595B"/>
                </a:solidFill>
                <a:effectLst/>
                <a:latin typeface="Helvetica" pitchFamily="2" charset="0"/>
                <a:ea typeface="+mn-ea"/>
                <a:cs typeface="+mn-cs"/>
              </a:rPr>
              <a:t>eiusmod</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tempor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incididunt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labore</a:t>
            </a:r>
            <a:r>
              <a:rPr lang="en-US" sz="1400" b="0" i="0" kern="1200">
                <a:solidFill>
                  <a:srgbClr val="58595B"/>
                </a:solidFill>
                <a:effectLst/>
                <a:latin typeface="Helvetica" pitchFamily="2" charset="0"/>
                <a:ea typeface="+mn-ea"/>
                <a:cs typeface="+mn-cs"/>
              </a:rPr>
              <a:t> et dolore magna </a:t>
            </a:r>
            <a:r>
              <a:rPr lang="en-US" sz="1400" b="0" i="0" kern="1200" err="1">
                <a:solidFill>
                  <a:srgbClr val="58595B"/>
                </a:solidFill>
                <a:effectLst/>
                <a:latin typeface="Helvetica" pitchFamily="2" charset="0"/>
                <a:ea typeface="+mn-ea"/>
                <a:cs typeface="+mn-cs"/>
              </a:rPr>
              <a:t>aliqua</a:t>
            </a:r>
            <a:r>
              <a:rPr lang="en-US" sz="1400" b="0" i="0" kern="1200">
                <a:solidFill>
                  <a:srgbClr val="58595B"/>
                </a:solidFill>
                <a:effectLst/>
                <a:latin typeface="Helvetica" pitchFamily="2" charset="0"/>
                <a:ea typeface="+mn-ea"/>
                <a:cs typeface="+mn-cs"/>
              </a:rPr>
              <a:t>. Ut </a:t>
            </a:r>
            <a:r>
              <a:rPr lang="en-US" sz="1400" b="0" i="0" kern="1200" err="1">
                <a:solidFill>
                  <a:srgbClr val="58595B"/>
                </a:solidFill>
                <a:effectLst/>
                <a:latin typeface="Helvetica" pitchFamily="2" charset="0"/>
                <a:ea typeface="+mn-ea"/>
                <a:cs typeface="+mn-cs"/>
              </a:rPr>
              <a:t>enim</a:t>
            </a:r>
            <a:r>
              <a:rPr lang="en-US" sz="1400" b="0" i="0" kern="1200">
                <a:solidFill>
                  <a:srgbClr val="58595B"/>
                </a:solidFill>
                <a:effectLst/>
                <a:latin typeface="Helvetica" pitchFamily="2" charset="0"/>
                <a:ea typeface="+mn-ea"/>
                <a:cs typeface="+mn-cs"/>
              </a:rPr>
              <a:t> ad minim </a:t>
            </a:r>
            <a:r>
              <a:rPr lang="en-US" sz="1400" b="0" i="0" kern="1200" err="1">
                <a:solidFill>
                  <a:srgbClr val="58595B"/>
                </a:solidFill>
                <a:effectLst/>
                <a:latin typeface="Helvetica" pitchFamily="2" charset="0"/>
                <a:ea typeface="+mn-ea"/>
                <a:cs typeface="+mn-cs"/>
              </a:rPr>
              <a:t>veniam</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quis</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nostrud</a:t>
            </a:r>
            <a:r>
              <a:rPr lang="en-US" sz="1400" b="0" i="0" kern="1200">
                <a:solidFill>
                  <a:srgbClr val="58595B"/>
                </a:solidFill>
                <a:effectLst/>
                <a:latin typeface="Helvetica" pitchFamily="2" charset="0"/>
                <a:ea typeface="+mn-ea"/>
                <a:cs typeface="+mn-cs"/>
              </a:rPr>
              <a:t> exercitation </a:t>
            </a:r>
            <a:r>
              <a:rPr lang="en-US" sz="1400" b="0" i="0" kern="1200" err="1">
                <a:solidFill>
                  <a:srgbClr val="58595B"/>
                </a:solidFill>
                <a:effectLst/>
                <a:latin typeface="Helvetica" pitchFamily="2" charset="0"/>
                <a:ea typeface="+mn-ea"/>
                <a:cs typeface="+mn-cs"/>
              </a:rPr>
              <a:t>ullamco</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laboris</a:t>
            </a:r>
            <a:r>
              <a:rPr lang="en-US" sz="1400" b="0" i="0" kern="1200">
                <a:solidFill>
                  <a:srgbClr val="58595B"/>
                </a:solidFill>
                <a:effectLst/>
                <a:latin typeface="Helvetica" pitchFamily="2" charset="0"/>
                <a:ea typeface="+mn-ea"/>
                <a:cs typeface="+mn-cs"/>
              </a:rPr>
              <a:t> nisi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aliquip</a:t>
            </a:r>
            <a:r>
              <a:rPr lang="en-US" sz="1400" b="0" i="0" kern="1200">
                <a:solidFill>
                  <a:srgbClr val="58595B"/>
                </a:solidFill>
                <a:effectLst/>
                <a:latin typeface="Helvetica" pitchFamily="2" charset="0"/>
                <a:ea typeface="+mn-ea"/>
                <a:cs typeface="+mn-cs"/>
              </a:rPr>
              <a:t> ex </a:t>
            </a:r>
            <a:r>
              <a:rPr lang="en-US" sz="1400" b="0" i="0" kern="1200" err="1">
                <a:solidFill>
                  <a:srgbClr val="58595B"/>
                </a:solidFill>
                <a:effectLst/>
                <a:latin typeface="Helvetica" pitchFamily="2" charset="0"/>
                <a:ea typeface="+mn-ea"/>
                <a:cs typeface="+mn-cs"/>
              </a:rPr>
              <a:t>ead</a:t>
            </a:r>
            <a:r>
              <a:rPr lang="en-US" sz="1400" b="0" i="0" kern="120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4571999" y="1325156"/>
            <a:ext cx="3840479" cy="219456"/>
          </a:xfrm>
          <a:prstGeom prst="rect">
            <a:avLst/>
          </a:prstGeom>
        </p:spPr>
        <p:txBody>
          <a:bodyPr lIns="365760" rIns="0"/>
          <a:lstStyle>
            <a:lvl1pPr marL="0" indent="0">
              <a:lnSpc>
                <a:spcPct val="100000"/>
              </a:lnSpc>
              <a:buFontTx/>
              <a:buNone/>
              <a:defRPr b="1" i="0" cap="all" baseline="0">
                <a:latin typeface="Helvetica" pitchFamily="2" charset="0"/>
              </a:defRPr>
            </a:lvl1pPr>
          </a:lstStyle>
          <a:p>
            <a:pPr lvl="0"/>
            <a:r>
              <a:rPr lang="en-US"/>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640080" y="1325156"/>
            <a:ext cx="3931920" cy="310896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a:xfrm>
            <a:off x="640079" y="545736"/>
            <a:ext cx="7772400" cy="393192"/>
          </a:xfrm>
          <a:prstGeom prst="rect">
            <a:avLst/>
          </a:prstGeom>
        </p:spPr>
        <p:txBody>
          <a:bodyPr/>
          <a:lstStyle/>
          <a:p>
            <a:r>
              <a:rPr lang="en-US"/>
              <a:t>Header w/one image on left</a:t>
            </a:r>
          </a:p>
        </p:txBody>
      </p:sp>
    </p:spTree>
    <p:extLst>
      <p:ext uri="{BB962C8B-B14F-4D97-AF65-F5344CB8AC3E}">
        <p14:creationId xmlns:p14="http://schemas.microsoft.com/office/powerpoint/2010/main" val="3352940098"/>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1CE2E-1D76-6A41-BC0C-2CCD177915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5EFA13-88A0-3145-8981-B0D13C1688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C6395F-9974-F643-B2D6-929A2EC16759}"/>
              </a:ext>
            </a:extLst>
          </p:cNvPr>
          <p:cNvSpPr>
            <a:spLocks noGrp="1"/>
          </p:cNvSpPr>
          <p:nvPr>
            <p:ph type="dt" sz="half" idx="10"/>
          </p:nvPr>
        </p:nvSpPr>
        <p:spPr/>
        <p:txBody>
          <a:bodyPr/>
          <a:lstStyle/>
          <a:p>
            <a:fld id="{F109DFCD-BA4A-3440-A7CA-84AF2DC2E498}" type="datetimeFigureOut">
              <a:rPr lang="en-US" smtClean="0"/>
              <a:t>1/18/2024</a:t>
            </a:fld>
            <a:endParaRPr lang="en-US"/>
          </a:p>
        </p:txBody>
      </p:sp>
      <p:sp>
        <p:nvSpPr>
          <p:cNvPr id="5" name="Footer Placeholder 4">
            <a:extLst>
              <a:ext uri="{FF2B5EF4-FFF2-40B4-BE49-F238E27FC236}">
                <a16:creationId xmlns:a16="http://schemas.microsoft.com/office/drawing/2014/main" id="{2E838541-015D-A348-B1C5-D6ED8C172A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667159-A348-F84B-96ED-F7C065E8A759}"/>
              </a:ext>
            </a:extLst>
          </p:cNvPr>
          <p:cNvSpPr>
            <a:spLocks noGrp="1"/>
          </p:cNvSpPr>
          <p:nvPr>
            <p:ph type="sldNum" sz="quarter" idx="12"/>
          </p:nvPr>
        </p:nvSpPr>
        <p:spPr/>
        <p:txBody>
          <a:bodyPr/>
          <a:lstStyle/>
          <a:p>
            <a:fld id="{84E2E8B7-539A-9F4D-8DBF-B98480B8A897}" type="slidenum">
              <a:rPr lang="en-US" smtClean="0"/>
              <a:t>‹#›</a:t>
            </a:fld>
            <a:endParaRPr lang="en-US"/>
          </a:p>
        </p:txBody>
      </p:sp>
    </p:spTree>
    <p:extLst>
      <p:ext uri="{BB962C8B-B14F-4D97-AF65-F5344CB8AC3E}">
        <p14:creationId xmlns:p14="http://schemas.microsoft.com/office/powerpoint/2010/main" val="2252092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Header w/copy">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647370"/>
            <a:ext cx="6858000" cy="582788"/>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a:solidFill>
                  <a:srgbClr val="58595B"/>
                </a:solidFill>
                <a:effectLst/>
                <a:latin typeface="Helvetica" pitchFamily="2" charset="0"/>
                <a:ea typeface="+mn-ea"/>
                <a:cs typeface="+mn-cs"/>
              </a:rPr>
              <a:t>Lorem ipsum dolor sit </a:t>
            </a:r>
            <a:r>
              <a:rPr lang="en-US" sz="1400" b="0" i="0" kern="1200" err="1">
                <a:solidFill>
                  <a:srgbClr val="58595B"/>
                </a:solidFill>
                <a:effectLst/>
                <a:latin typeface="Helvetica" pitchFamily="2" charset="0"/>
                <a:ea typeface="+mn-ea"/>
                <a:cs typeface="+mn-cs"/>
              </a:rPr>
              <a:t>amet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consectetur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adipiscing</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elit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sed</a:t>
            </a:r>
            <a:r>
              <a:rPr lang="en-US" sz="1400" b="0" i="0" kern="1200">
                <a:solidFill>
                  <a:srgbClr val="58595B"/>
                </a:solidFill>
                <a:effectLst/>
                <a:latin typeface="Helvetica" pitchFamily="2" charset="0"/>
                <a:ea typeface="+mn-ea"/>
                <a:cs typeface="+mn-cs"/>
              </a:rPr>
              <a:t> do </a:t>
            </a:r>
            <a:r>
              <a:rPr lang="en-US" sz="1400" b="0" i="0" kern="1200" err="1">
                <a:solidFill>
                  <a:srgbClr val="58595B"/>
                </a:solidFill>
                <a:effectLst/>
                <a:latin typeface="Helvetica" pitchFamily="2" charset="0"/>
                <a:ea typeface="+mn-ea"/>
                <a:cs typeface="+mn-cs"/>
              </a:rPr>
              <a:t>eiusmod</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tempor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incididunt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labore</a:t>
            </a:r>
            <a:r>
              <a:rPr lang="en-US" sz="1400" b="0" i="0" kern="1200">
                <a:solidFill>
                  <a:srgbClr val="58595B"/>
                </a:solidFill>
                <a:effectLst/>
                <a:latin typeface="Helvetica" pitchFamily="2" charset="0"/>
                <a:ea typeface="+mn-ea"/>
                <a:cs typeface="+mn-cs"/>
              </a:rPr>
              <a:t> et dolore magna </a:t>
            </a:r>
            <a:r>
              <a:rPr lang="en-US" sz="1400" b="0" i="0" kern="1200" err="1">
                <a:solidFill>
                  <a:srgbClr val="58595B"/>
                </a:solidFill>
                <a:effectLst/>
                <a:latin typeface="Helvetica" pitchFamily="2" charset="0"/>
                <a:ea typeface="+mn-ea"/>
                <a:cs typeface="+mn-cs"/>
              </a:rPr>
              <a:t>aliqua</a:t>
            </a:r>
            <a:r>
              <a:rPr lang="en-US" sz="1400" b="0" i="0" kern="1200">
                <a:solidFill>
                  <a:srgbClr val="58595B"/>
                </a:solidFill>
                <a:effectLst/>
                <a:latin typeface="Helvetica" pitchFamily="2" charset="0"/>
                <a:ea typeface="+mn-ea"/>
                <a:cs typeface="+mn-cs"/>
              </a:rPr>
              <a:t>. Ut </a:t>
            </a:r>
            <a:r>
              <a:rPr lang="en-US" sz="1400" b="0" i="0" kern="1200" err="1">
                <a:solidFill>
                  <a:srgbClr val="58595B"/>
                </a:solidFill>
                <a:effectLst/>
                <a:latin typeface="Helvetica" pitchFamily="2" charset="0"/>
                <a:ea typeface="+mn-ea"/>
                <a:cs typeface="+mn-cs"/>
              </a:rPr>
              <a:t>enim</a:t>
            </a:r>
            <a:r>
              <a:rPr lang="en-US" sz="1400" b="0" i="0" kern="1200">
                <a:solidFill>
                  <a:srgbClr val="58595B"/>
                </a:solidFill>
                <a:effectLst/>
                <a:latin typeface="Helvetica" pitchFamily="2" charset="0"/>
                <a:ea typeface="+mn-ea"/>
                <a:cs typeface="+mn-cs"/>
              </a:rPr>
              <a:t> ad minim </a:t>
            </a:r>
            <a:r>
              <a:rPr lang="en-US" sz="1400" b="0" i="0" kern="1200" err="1">
                <a:solidFill>
                  <a:srgbClr val="58595B"/>
                </a:solidFill>
                <a:effectLst/>
                <a:latin typeface="Helvetica" pitchFamily="2" charset="0"/>
                <a:ea typeface="+mn-ea"/>
                <a:cs typeface="+mn-cs"/>
              </a:rPr>
              <a:t>veniam</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quis</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nostrud</a:t>
            </a:r>
            <a:r>
              <a:rPr lang="en-US" sz="1400" b="0" i="0" kern="1200">
                <a:solidFill>
                  <a:srgbClr val="58595B"/>
                </a:solidFill>
                <a:effectLst/>
                <a:latin typeface="Helvetica" pitchFamily="2" charset="0"/>
                <a:ea typeface="+mn-ea"/>
                <a:cs typeface="+mn-cs"/>
              </a:rPr>
              <a:t> exercitation </a:t>
            </a:r>
            <a:r>
              <a:rPr lang="en-US" sz="1400" b="0" i="0" kern="1200" err="1">
                <a:solidFill>
                  <a:srgbClr val="58595B"/>
                </a:solidFill>
                <a:effectLst/>
                <a:latin typeface="Helvetica" pitchFamily="2" charset="0"/>
                <a:ea typeface="+mn-ea"/>
                <a:cs typeface="+mn-cs"/>
              </a:rPr>
              <a:t>ullamco</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laboris</a:t>
            </a:r>
            <a:r>
              <a:rPr lang="en-US" sz="1400" b="0" i="0" kern="1200">
                <a:solidFill>
                  <a:srgbClr val="58595B"/>
                </a:solidFill>
                <a:effectLst/>
                <a:latin typeface="Helvetica" pitchFamily="2" charset="0"/>
                <a:ea typeface="+mn-ea"/>
                <a:cs typeface="+mn-cs"/>
              </a:rPr>
              <a:t> nisi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aliquip</a:t>
            </a:r>
            <a:r>
              <a:rPr lang="en-US" sz="1400" b="0" i="0" kern="1200">
                <a:solidFill>
                  <a:srgbClr val="58595B"/>
                </a:solidFill>
                <a:effectLst/>
                <a:latin typeface="Helvetica" pitchFamily="2" charset="0"/>
                <a:ea typeface="+mn-ea"/>
                <a:cs typeface="+mn-cs"/>
              </a:rPr>
              <a:t> ex </a:t>
            </a:r>
            <a:r>
              <a:rPr lang="en-US" sz="1400" b="0" i="0" kern="1200" err="1">
                <a:solidFill>
                  <a:srgbClr val="58595B"/>
                </a:solidFill>
                <a:effectLst/>
                <a:latin typeface="Helvetica" pitchFamily="2" charset="0"/>
                <a:ea typeface="+mn-ea"/>
                <a:cs typeface="+mn-cs"/>
              </a:rPr>
              <a:t>ead</a:t>
            </a:r>
            <a:r>
              <a:rPr lang="en-US" sz="1400" b="0" i="0" kern="120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281610"/>
            <a:ext cx="6858000" cy="215444"/>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a:t>SUBHEAD</a:t>
            </a:r>
          </a:p>
        </p:txBody>
      </p:sp>
      <p:sp>
        <p:nvSpPr>
          <p:cNvPr id="3" name="Title 2">
            <a:extLst>
              <a:ext uri="{FF2B5EF4-FFF2-40B4-BE49-F238E27FC236}">
                <a16:creationId xmlns:a16="http://schemas.microsoft.com/office/drawing/2014/main" id="{8B117F2E-F782-844A-A783-F9F40B77A93D}"/>
              </a:ext>
            </a:extLst>
          </p:cNvPr>
          <p:cNvSpPr>
            <a:spLocks noGrp="1"/>
          </p:cNvSpPr>
          <p:nvPr>
            <p:ph type="title" hasCustomPrompt="1"/>
          </p:nvPr>
        </p:nvSpPr>
        <p:spPr>
          <a:xfrm>
            <a:off x="640079" y="545736"/>
            <a:ext cx="7772400" cy="393192"/>
          </a:xfrm>
          <a:prstGeom prst="rect">
            <a:avLst/>
          </a:prstGeom>
        </p:spPr>
        <p:txBody>
          <a:bodyPr/>
          <a:lstStyle/>
          <a:p>
            <a:r>
              <a:rPr lang="en-US"/>
              <a:t>Header w/copy</a:t>
            </a:r>
          </a:p>
        </p:txBody>
      </p:sp>
    </p:spTree>
    <p:extLst>
      <p:ext uri="{BB962C8B-B14F-4D97-AF65-F5344CB8AC3E}">
        <p14:creationId xmlns:p14="http://schemas.microsoft.com/office/powerpoint/2010/main" val="2982164962"/>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er w/bullet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647376"/>
            <a:ext cx="6858000" cy="582788"/>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a:solidFill>
                  <a:srgbClr val="58595B"/>
                </a:solidFill>
                <a:effectLst/>
                <a:latin typeface="Helvetica" pitchFamily="2" charset="0"/>
                <a:ea typeface="+mn-ea"/>
                <a:cs typeface="+mn-cs"/>
              </a:rPr>
              <a:t>Lorem ipsum dolor sit </a:t>
            </a:r>
            <a:r>
              <a:rPr lang="en-US" sz="1400" b="0" i="0" kern="1200" err="1">
                <a:solidFill>
                  <a:srgbClr val="58595B"/>
                </a:solidFill>
                <a:effectLst/>
                <a:latin typeface="Helvetica" pitchFamily="2" charset="0"/>
                <a:ea typeface="+mn-ea"/>
                <a:cs typeface="+mn-cs"/>
              </a:rPr>
              <a:t>amet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consectetur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adipiscing</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elit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sed</a:t>
            </a:r>
            <a:r>
              <a:rPr lang="en-US" sz="1400" b="0" i="0" kern="1200">
                <a:solidFill>
                  <a:srgbClr val="58595B"/>
                </a:solidFill>
                <a:effectLst/>
                <a:latin typeface="Helvetica" pitchFamily="2" charset="0"/>
                <a:ea typeface="+mn-ea"/>
                <a:cs typeface="+mn-cs"/>
              </a:rPr>
              <a:t> do </a:t>
            </a:r>
            <a:r>
              <a:rPr lang="en-US" sz="1400" b="0" i="0" kern="1200" err="1">
                <a:solidFill>
                  <a:srgbClr val="58595B"/>
                </a:solidFill>
                <a:effectLst/>
                <a:latin typeface="Helvetica" pitchFamily="2" charset="0"/>
                <a:ea typeface="+mn-ea"/>
                <a:cs typeface="+mn-cs"/>
              </a:rPr>
              <a:t>eiusmod</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tempor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incididunt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labore</a:t>
            </a:r>
            <a:r>
              <a:rPr lang="en-US" sz="1400" b="0" i="0" kern="1200">
                <a:solidFill>
                  <a:srgbClr val="58595B"/>
                </a:solidFill>
                <a:effectLst/>
                <a:latin typeface="Helvetica" pitchFamily="2" charset="0"/>
                <a:ea typeface="+mn-ea"/>
                <a:cs typeface="+mn-cs"/>
              </a:rPr>
              <a:t> et dolore magna </a:t>
            </a:r>
            <a:r>
              <a:rPr lang="en-US" sz="1400" b="0" i="0" kern="1200" err="1">
                <a:solidFill>
                  <a:srgbClr val="58595B"/>
                </a:solidFill>
                <a:effectLst/>
                <a:latin typeface="Helvetica" pitchFamily="2" charset="0"/>
                <a:ea typeface="+mn-ea"/>
                <a:cs typeface="+mn-cs"/>
              </a:rPr>
              <a:t>aliqua</a:t>
            </a:r>
            <a:r>
              <a:rPr lang="en-US" sz="1400" b="0" i="0" kern="1200">
                <a:solidFill>
                  <a:srgbClr val="58595B"/>
                </a:solidFill>
                <a:effectLst/>
                <a:latin typeface="Helvetica" pitchFamily="2" charset="0"/>
                <a:ea typeface="+mn-ea"/>
                <a:cs typeface="+mn-cs"/>
              </a:rPr>
              <a:t>. Ut </a:t>
            </a:r>
            <a:r>
              <a:rPr lang="en-US" sz="1400" b="0" i="0" kern="1200" err="1">
                <a:solidFill>
                  <a:srgbClr val="58595B"/>
                </a:solidFill>
                <a:effectLst/>
                <a:latin typeface="Helvetica" pitchFamily="2" charset="0"/>
                <a:ea typeface="+mn-ea"/>
                <a:cs typeface="+mn-cs"/>
              </a:rPr>
              <a:t>enim</a:t>
            </a:r>
            <a:r>
              <a:rPr lang="en-US" sz="1400" b="0" i="0" kern="1200">
                <a:solidFill>
                  <a:srgbClr val="58595B"/>
                </a:solidFill>
                <a:effectLst/>
                <a:latin typeface="Helvetica" pitchFamily="2" charset="0"/>
                <a:ea typeface="+mn-ea"/>
                <a:cs typeface="+mn-cs"/>
              </a:rPr>
              <a:t> ad minim </a:t>
            </a:r>
            <a:r>
              <a:rPr lang="en-US" sz="1400" b="0" i="0" kern="1200" err="1">
                <a:solidFill>
                  <a:srgbClr val="58595B"/>
                </a:solidFill>
                <a:effectLst/>
                <a:latin typeface="Helvetica" pitchFamily="2" charset="0"/>
                <a:ea typeface="+mn-ea"/>
                <a:cs typeface="+mn-cs"/>
              </a:rPr>
              <a:t>veniam</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quis</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nostrud</a:t>
            </a:r>
            <a:r>
              <a:rPr lang="en-US" sz="1400" b="0" i="0" kern="1200">
                <a:solidFill>
                  <a:srgbClr val="58595B"/>
                </a:solidFill>
                <a:effectLst/>
                <a:latin typeface="Helvetica" pitchFamily="2" charset="0"/>
                <a:ea typeface="+mn-ea"/>
                <a:cs typeface="+mn-cs"/>
              </a:rPr>
              <a:t> exercitation </a:t>
            </a:r>
            <a:r>
              <a:rPr lang="en-US" sz="1400" b="0" i="0" kern="1200" err="1">
                <a:solidFill>
                  <a:srgbClr val="58595B"/>
                </a:solidFill>
                <a:effectLst/>
                <a:latin typeface="Helvetica" pitchFamily="2" charset="0"/>
                <a:ea typeface="+mn-ea"/>
                <a:cs typeface="+mn-cs"/>
              </a:rPr>
              <a:t>ullamco</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laboris</a:t>
            </a:r>
            <a:r>
              <a:rPr lang="en-US" sz="1400" b="0" i="0" kern="1200">
                <a:solidFill>
                  <a:srgbClr val="58595B"/>
                </a:solidFill>
                <a:effectLst/>
                <a:latin typeface="Helvetica" pitchFamily="2" charset="0"/>
                <a:ea typeface="+mn-ea"/>
                <a:cs typeface="+mn-cs"/>
              </a:rPr>
              <a:t> nisi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aliquip</a:t>
            </a:r>
            <a:r>
              <a:rPr lang="en-US" sz="1400" b="0" i="0" kern="1200">
                <a:solidFill>
                  <a:srgbClr val="58595B"/>
                </a:solidFill>
                <a:effectLst/>
                <a:latin typeface="Helvetica" pitchFamily="2" charset="0"/>
                <a:ea typeface="+mn-ea"/>
                <a:cs typeface="+mn-cs"/>
              </a:rPr>
              <a:t> ex </a:t>
            </a:r>
            <a:r>
              <a:rPr lang="en-US" sz="1400" b="0" i="0" kern="1200" err="1">
                <a:solidFill>
                  <a:srgbClr val="58595B"/>
                </a:solidFill>
                <a:effectLst/>
                <a:latin typeface="Helvetica" pitchFamily="2" charset="0"/>
                <a:ea typeface="+mn-ea"/>
                <a:cs typeface="+mn-cs"/>
              </a:rPr>
              <a:t>ead</a:t>
            </a:r>
            <a:r>
              <a:rPr lang="en-US" sz="1400" b="0" i="0" kern="120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281615"/>
            <a:ext cx="6858000" cy="215444"/>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a:t>SUBHEAD</a:t>
            </a:r>
          </a:p>
        </p:txBody>
      </p:sp>
      <p:sp>
        <p:nvSpPr>
          <p:cNvPr id="4" name="Title 3">
            <a:extLst>
              <a:ext uri="{FF2B5EF4-FFF2-40B4-BE49-F238E27FC236}">
                <a16:creationId xmlns:a16="http://schemas.microsoft.com/office/drawing/2014/main" id="{34576D38-1D07-4944-9AE7-710415891258}"/>
              </a:ext>
            </a:extLst>
          </p:cNvPr>
          <p:cNvSpPr>
            <a:spLocks noGrp="1"/>
          </p:cNvSpPr>
          <p:nvPr>
            <p:ph type="title" hasCustomPrompt="1"/>
          </p:nvPr>
        </p:nvSpPr>
        <p:spPr>
          <a:xfrm>
            <a:off x="640079" y="545736"/>
            <a:ext cx="7772400" cy="393192"/>
          </a:xfrm>
          <a:prstGeom prst="rect">
            <a:avLst/>
          </a:prstGeom>
        </p:spPr>
        <p:txBody>
          <a:bodyPr/>
          <a:lstStyle/>
          <a:p>
            <a:r>
              <a:rPr lang="en-US"/>
              <a:t>Header w/copy and bullets</a:t>
            </a:r>
          </a:p>
        </p:txBody>
      </p:sp>
      <p:sp>
        <p:nvSpPr>
          <p:cNvPr id="5" name="Text Placeholder 4">
            <a:extLst>
              <a:ext uri="{FF2B5EF4-FFF2-40B4-BE49-F238E27FC236}">
                <a16:creationId xmlns:a16="http://schemas.microsoft.com/office/drawing/2014/main" id="{0FFD0577-5F1A-6D46-A761-EF474AB9FB11}"/>
              </a:ext>
            </a:extLst>
          </p:cNvPr>
          <p:cNvSpPr>
            <a:spLocks noGrp="1"/>
          </p:cNvSpPr>
          <p:nvPr>
            <p:ph type="body" sz="quarter" idx="20" hasCustomPrompt="1"/>
          </p:nvPr>
        </p:nvSpPr>
        <p:spPr>
          <a:xfrm>
            <a:off x="1097279" y="2378895"/>
            <a:ext cx="6858000" cy="388889"/>
          </a:xfrm>
        </p:spPr>
        <p:txBody>
          <a:bodyPr lIns="365760">
            <a:spAutoFit/>
          </a:bodyPr>
          <a:lstStyle>
            <a:lvl1pPr>
              <a:defRPr/>
            </a:lvl1pPr>
          </a:lstStyle>
          <a:p>
            <a:pPr lvl="0"/>
            <a:r>
              <a:rPr lang="en-US"/>
              <a:t>Most bulleted slides should have no more than 5 bullets with only about 5-6 words per bullet.</a:t>
            </a:r>
          </a:p>
        </p:txBody>
      </p:sp>
    </p:spTree>
    <p:extLst>
      <p:ext uri="{BB962C8B-B14F-4D97-AF65-F5344CB8AC3E}">
        <p14:creationId xmlns:p14="http://schemas.microsoft.com/office/powerpoint/2010/main" val="2339258349"/>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Header w/two column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828800"/>
            <a:ext cx="3383280" cy="1205209"/>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a:solidFill>
                  <a:srgbClr val="58595B"/>
                </a:solidFill>
                <a:effectLst/>
                <a:latin typeface="Helvetica" pitchFamily="2" charset="0"/>
                <a:ea typeface="+mn-ea"/>
                <a:cs typeface="+mn-cs"/>
              </a:rPr>
              <a:t>Lorem ipsum dolor sit </a:t>
            </a:r>
            <a:r>
              <a:rPr lang="en-US" sz="1400" b="0" i="0" kern="1200" err="1">
                <a:solidFill>
                  <a:srgbClr val="58595B"/>
                </a:solidFill>
                <a:effectLst/>
                <a:latin typeface="Helvetica" pitchFamily="2" charset="0"/>
                <a:ea typeface="+mn-ea"/>
                <a:cs typeface="+mn-cs"/>
              </a:rPr>
              <a:t>amet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consectetur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adipiscing</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elit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sed</a:t>
            </a:r>
            <a:r>
              <a:rPr lang="en-US" sz="1400" b="0" i="0" kern="1200">
                <a:solidFill>
                  <a:srgbClr val="58595B"/>
                </a:solidFill>
                <a:effectLst/>
                <a:latin typeface="Helvetica" pitchFamily="2" charset="0"/>
                <a:ea typeface="+mn-ea"/>
                <a:cs typeface="+mn-cs"/>
              </a:rPr>
              <a:t> do </a:t>
            </a:r>
            <a:r>
              <a:rPr lang="en-US" sz="1400" b="0" i="0" kern="1200" err="1">
                <a:solidFill>
                  <a:srgbClr val="58595B"/>
                </a:solidFill>
                <a:effectLst/>
                <a:latin typeface="Helvetica" pitchFamily="2" charset="0"/>
                <a:ea typeface="+mn-ea"/>
                <a:cs typeface="+mn-cs"/>
              </a:rPr>
              <a:t>eiusmod</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tempor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incididunt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labore</a:t>
            </a:r>
            <a:r>
              <a:rPr lang="en-US" sz="1400" b="0" i="0" kern="1200">
                <a:solidFill>
                  <a:srgbClr val="58595B"/>
                </a:solidFill>
                <a:effectLst/>
                <a:latin typeface="Helvetica" pitchFamily="2" charset="0"/>
                <a:ea typeface="+mn-ea"/>
                <a:cs typeface="+mn-cs"/>
              </a:rPr>
              <a:t> et dolore magna </a:t>
            </a:r>
            <a:r>
              <a:rPr lang="en-US" sz="1400" b="0" i="0" kern="1200" err="1">
                <a:solidFill>
                  <a:srgbClr val="58595B"/>
                </a:solidFill>
                <a:effectLst/>
                <a:latin typeface="Helvetica" pitchFamily="2" charset="0"/>
                <a:ea typeface="+mn-ea"/>
                <a:cs typeface="+mn-cs"/>
              </a:rPr>
              <a:t>aliqua</a:t>
            </a:r>
            <a:r>
              <a:rPr lang="en-US" sz="1400" b="0" i="0" kern="1200">
                <a:solidFill>
                  <a:srgbClr val="58595B"/>
                </a:solidFill>
                <a:effectLst/>
                <a:latin typeface="Helvetica" pitchFamily="2" charset="0"/>
                <a:ea typeface="+mn-ea"/>
                <a:cs typeface="+mn-cs"/>
              </a:rPr>
              <a:t>. Ut </a:t>
            </a:r>
            <a:r>
              <a:rPr lang="en-US" sz="1400" b="0" i="0" kern="1200" err="1">
                <a:solidFill>
                  <a:srgbClr val="58595B"/>
                </a:solidFill>
                <a:effectLst/>
                <a:latin typeface="Helvetica" pitchFamily="2" charset="0"/>
                <a:ea typeface="+mn-ea"/>
                <a:cs typeface="+mn-cs"/>
              </a:rPr>
              <a:t>enim</a:t>
            </a:r>
            <a:r>
              <a:rPr lang="en-US" sz="1400" b="0" i="0" kern="1200">
                <a:solidFill>
                  <a:srgbClr val="58595B"/>
                </a:solidFill>
                <a:effectLst/>
                <a:latin typeface="Helvetica" pitchFamily="2" charset="0"/>
                <a:ea typeface="+mn-ea"/>
                <a:cs typeface="+mn-cs"/>
              </a:rPr>
              <a:t> ad minim </a:t>
            </a:r>
            <a:r>
              <a:rPr lang="en-US" sz="1400" b="0" i="0" kern="1200" err="1">
                <a:solidFill>
                  <a:srgbClr val="58595B"/>
                </a:solidFill>
                <a:effectLst/>
                <a:latin typeface="Helvetica" pitchFamily="2" charset="0"/>
                <a:ea typeface="+mn-ea"/>
                <a:cs typeface="+mn-cs"/>
              </a:rPr>
              <a:t>veniam</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quis</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nostrud</a:t>
            </a:r>
            <a:r>
              <a:rPr lang="en-US" sz="1400" b="0" i="0" kern="1200">
                <a:solidFill>
                  <a:srgbClr val="58595B"/>
                </a:solidFill>
                <a:effectLst/>
                <a:latin typeface="Helvetica" pitchFamily="2" charset="0"/>
                <a:ea typeface="+mn-ea"/>
                <a:cs typeface="+mn-cs"/>
              </a:rPr>
              <a:t> exercitation </a:t>
            </a:r>
            <a:r>
              <a:rPr lang="en-US" sz="1400" b="0" i="0" kern="1200" err="1">
                <a:solidFill>
                  <a:srgbClr val="58595B"/>
                </a:solidFill>
                <a:effectLst/>
                <a:latin typeface="Helvetica" pitchFamily="2" charset="0"/>
                <a:ea typeface="+mn-ea"/>
                <a:cs typeface="+mn-cs"/>
              </a:rPr>
              <a:t>ullamco</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laboris</a:t>
            </a:r>
            <a:r>
              <a:rPr lang="en-US" sz="1400" b="0" i="0" kern="1200">
                <a:solidFill>
                  <a:srgbClr val="58595B"/>
                </a:solidFill>
                <a:effectLst/>
                <a:latin typeface="Helvetica" pitchFamily="2" charset="0"/>
                <a:ea typeface="+mn-ea"/>
                <a:cs typeface="+mn-cs"/>
              </a:rPr>
              <a:t> nisi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aliquip</a:t>
            </a:r>
            <a:r>
              <a:rPr lang="en-US" sz="1400" b="0" i="0" kern="1200">
                <a:solidFill>
                  <a:srgbClr val="58595B"/>
                </a:solidFill>
                <a:effectLst/>
                <a:latin typeface="Helvetica" pitchFamily="2" charset="0"/>
                <a:ea typeface="+mn-ea"/>
                <a:cs typeface="+mn-cs"/>
              </a:rPr>
              <a:t> ex </a:t>
            </a:r>
            <a:r>
              <a:rPr lang="en-US" sz="1400" b="0" i="0" kern="1200" err="1">
                <a:solidFill>
                  <a:srgbClr val="58595B"/>
                </a:solidFill>
                <a:effectLst/>
                <a:latin typeface="Helvetica" pitchFamily="2" charset="0"/>
                <a:ea typeface="+mn-ea"/>
                <a:cs typeface="+mn-cs"/>
              </a:rPr>
              <a:t>ead</a:t>
            </a:r>
            <a:r>
              <a:rPr lang="en-US" sz="1400" b="0" i="0" kern="120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463040"/>
            <a:ext cx="3383280" cy="215444"/>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a:t>Column One Subhead</a:t>
            </a:r>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5029200" y="1828800"/>
            <a:ext cx="3383280" cy="1205209"/>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a:solidFill>
                  <a:srgbClr val="58595B"/>
                </a:solidFill>
                <a:effectLst/>
                <a:latin typeface="Helvetica" pitchFamily="2" charset="0"/>
                <a:ea typeface="+mn-ea"/>
                <a:cs typeface="+mn-cs"/>
              </a:rPr>
              <a:t>Lorem ipsum dolor sit </a:t>
            </a:r>
            <a:r>
              <a:rPr lang="en-US" sz="1400" b="0" i="0" kern="1200" err="1">
                <a:solidFill>
                  <a:srgbClr val="58595B"/>
                </a:solidFill>
                <a:effectLst/>
                <a:latin typeface="Helvetica" pitchFamily="2" charset="0"/>
                <a:ea typeface="+mn-ea"/>
                <a:cs typeface="+mn-cs"/>
              </a:rPr>
              <a:t>amet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consectetur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adipiscing</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elit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sed</a:t>
            </a:r>
            <a:r>
              <a:rPr lang="en-US" sz="1400" b="0" i="0" kern="1200">
                <a:solidFill>
                  <a:srgbClr val="58595B"/>
                </a:solidFill>
                <a:effectLst/>
                <a:latin typeface="Helvetica" pitchFamily="2" charset="0"/>
                <a:ea typeface="+mn-ea"/>
                <a:cs typeface="+mn-cs"/>
              </a:rPr>
              <a:t> do </a:t>
            </a:r>
            <a:r>
              <a:rPr lang="en-US" sz="1400" b="0" i="0" kern="1200" err="1">
                <a:solidFill>
                  <a:srgbClr val="58595B"/>
                </a:solidFill>
                <a:effectLst/>
                <a:latin typeface="Helvetica" pitchFamily="2" charset="0"/>
                <a:ea typeface="+mn-ea"/>
                <a:cs typeface="+mn-cs"/>
              </a:rPr>
              <a:t>eiusmod</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tempor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incididunt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labore</a:t>
            </a:r>
            <a:r>
              <a:rPr lang="en-US" sz="1400" b="0" i="0" kern="1200">
                <a:solidFill>
                  <a:srgbClr val="58595B"/>
                </a:solidFill>
                <a:effectLst/>
                <a:latin typeface="Helvetica" pitchFamily="2" charset="0"/>
                <a:ea typeface="+mn-ea"/>
                <a:cs typeface="+mn-cs"/>
              </a:rPr>
              <a:t> et dolore magna </a:t>
            </a:r>
            <a:r>
              <a:rPr lang="en-US" sz="1400" b="0" i="0" kern="1200" err="1">
                <a:solidFill>
                  <a:srgbClr val="58595B"/>
                </a:solidFill>
                <a:effectLst/>
                <a:latin typeface="Helvetica" pitchFamily="2" charset="0"/>
                <a:ea typeface="+mn-ea"/>
                <a:cs typeface="+mn-cs"/>
              </a:rPr>
              <a:t>aliqua</a:t>
            </a:r>
            <a:r>
              <a:rPr lang="en-US" sz="1400" b="0" i="0" kern="1200">
                <a:solidFill>
                  <a:srgbClr val="58595B"/>
                </a:solidFill>
                <a:effectLst/>
                <a:latin typeface="Helvetica" pitchFamily="2" charset="0"/>
                <a:ea typeface="+mn-ea"/>
                <a:cs typeface="+mn-cs"/>
              </a:rPr>
              <a:t>. Ut </a:t>
            </a:r>
            <a:r>
              <a:rPr lang="en-US" sz="1400" b="0" i="0" kern="1200" err="1">
                <a:solidFill>
                  <a:srgbClr val="58595B"/>
                </a:solidFill>
                <a:effectLst/>
                <a:latin typeface="Helvetica" pitchFamily="2" charset="0"/>
                <a:ea typeface="+mn-ea"/>
                <a:cs typeface="+mn-cs"/>
              </a:rPr>
              <a:t>enim</a:t>
            </a:r>
            <a:r>
              <a:rPr lang="en-US" sz="1400" b="0" i="0" kern="1200">
                <a:solidFill>
                  <a:srgbClr val="58595B"/>
                </a:solidFill>
                <a:effectLst/>
                <a:latin typeface="Helvetica" pitchFamily="2" charset="0"/>
                <a:ea typeface="+mn-ea"/>
                <a:cs typeface="+mn-cs"/>
              </a:rPr>
              <a:t> ad minim </a:t>
            </a:r>
            <a:r>
              <a:rPr lang="en-US" sz="1400" b="0" i="0" kern="1200" err="1">
                <a:solidFill>
                  <a:srgbClr val="58595B"/>
                </a:solidFill>
                <a:effectLst/>
                <a:latin typeface="Helvetica" pitchFamily="2" charset="0"/>
                <a:ea typeface="+mn-ea"/>
                <a:cs typeface="+mn-cs"/>
              </a:rPr>
              <a:t>veniam</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quis</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nostrud</a:t>
            </a:r>
            <a:r>
              <a:rPr lang="en-US" sz="1400" b="0" i="0" kern="1200">
                <a:solidFill>
                  <a:srgbClr val="58595B"/>
                </a:solidFill>
                <a:effectLst/>
                <a:latin typeface="Helvetica" pitchFamily="2" charset="0"/>
                <a:ea typeface="+mn-ea"/>
                <a:cs typeface="+mn-cs"/>
              </a:rPr>
              <a:t> exercitation </a:t>
            </a:r>
            <a:r>
              <a:rPr lang="en-US" sz="1400" b="0" i="0" kern="1200" err="1">
                <a:solidFill>
                  <a:srgbClr val="58595B"/>
                </a:solidFill>
                <a:effectLst/>
                <a:latin typeface="Helvetica" pitchFamily="2" charset="0"/>
                <a:ea typeface="+mn-ea"/>
                <a:cs typeface="+mn-cs"/>
              </a:rPr>
              <a:t>ullamco</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laboris</a:t>
            </a:r>
            <a:r>
              <a:rPr lang="en-US" sz="1400" b="0" i="0" kern="1200">
                <a:solidFill>
                  <a:srgbClr val="58595B"/>
                </a:solidFill>
                <a:effectLst/>
                <a:latin typeface="Helvetica" pitchFamily="2" charset="0"/>
                <a:ea typeface="+mn-ea"/>
                <a:cs typeface="+mn-cs"/>
              </a:rPr>
              <a:t> nisi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aliquip</a:t>
            </a:r>
            <a:r>
              <a:rPr lang="en-US" sz="1400" b="0" i="0" kern="1200">
                <a:solidFill>
                  <a:srgbClr val="58595B"/>
                </a:solidFill>
                <a:effectLst/>
                <a:latin typeface="Helvetica" pitchFamily="2" charset="0"/>
                <a:ea typeface="+mn-ea"/>
                <a:cs typeface="+mn-cs"/>
              </a:rPr>
              <a:t> ex </a:t>
            </a:r>
            <a:r>
              <a:rPr lang="en-US" sz="1400" b="0" i="0" kern="1200" err="1">
                <a:solidFill>
                  <a:srgbClr val="58595B"/>
                </a:solidFill>
                <a:effectLst/>
                <a:latin typeface="Helvetica" pitchFamily="2" charset="0"/>
                <a:ea typeface="+mn-ea"/>
                <a:cs typeface="+mn-cs"/>
              </a:rPr>
              <a:t>ead</a:t>
            </a:r>
            <a:r>
              <a:rPr lang="en-US" sz="1400" b="0" i="0" kern="120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5029200" y="1463040"/>
            <a:ext cx="3383280" cy="219456"/>
          </a:xfrm>
          <a:prstGeom prst="rect">
            <a:avLst/>
          </a:prstGeom>
        </p:spPr>
        <p:txBody>
          <a:bodyPr/>
          <a:lstStyle>
            <a:lvl1pPr marL="0" indent="0">
              <a:lnSpc>
                <a:spcPct val="100000"/>
              </a:lnSpc>
              <a:buFontTx/>
              <a:buNone/>
              <a:defRPr b="1" i="0" cap="all" baseline="0">
                <a:latin typeface="Helvetica" pitchFamily="2" charset="0"/>
              </a:defRPr>
            </a:lvl1pPr>
          </a:lstStyle>
          <a:p>
            <a:pPr lvl="0"/>
            <a:r>
              <a:rPr lang="en-US"/>
              <a:t>Column Two Subhead</a:t>
            </a:r>
          </a:p>
        </p:txBody>
      </p:sp>
      <p:sp>
        <p:nvSpPr>
          <p:cNvPr id="2" name="Title 1">
            <a:extLst>
              <a:ext uri="{FF2B5EF4-FFF2-40B4-BE49-F238E27FC236}">
                <a16:creationId xmlns:a16="http://schemas.microsoft.com/office/drawing/2014/main" id="{B3E3FFDB-27DF-174A-9ED2-F20F22E29A5C}"/>
              </a:ext>
            </a:extLst>
          </p:cNvPr>
          <p:cNvSpPr>
            <a:spLocks noGrp="1"/>
          </p:cNvSpPr>
          <p:nvPr>
            <p:ph type="title" hasCustomPrompt="1"/>
          </p:nvPr>
        </p:nvSpPr>
        <p:spPr>
          <a:xfrm>
            <a:off x="640079" y="545736"/>
            <a:ext cx="7772400" cy="393192"/>
          </a:xfrm>
          <a:prstGeom prst="rect">
            <a:avLst/>
          </a:prstGeom>
        </p:spPr>
        <p:txBody>
          <a:bodyPr/>
          <a:lstStyle/>
          <a:p>
            <a:r>
              <a:rPr lang="en-US"/>
              <a:t>Header w/two columns</a:t>
            </a:r>
          </a:p>
        </p:txBody>
      </p:sp>
    </p:spTree>
    <p:extLst>
      <p:ext uri="{BB962C8B-B14F-4D97-AF65-F5344CB8AC3E}">
        <p14:creationId xmlns:p14="http://schemas.microsoft.com/office/powerpoint/2010/main" val="3165826815"/>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Header w/tabl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E623E0-A664-AE40-BA0B-DD28927DB98C}"/>
              </a:ext>
            </a:extLst>
          </p:cNvPr>
          <p:cNvSpPr>
            <a:spLocks noGrp="1"/>
          </p:cNvSpPr>
          <p:nvPr>
            <p:ph type="title" hasCustomPrompt="1"/>
          </p:nvPr>
        </p:nvSpPr>
        <p:spPr>
          <a:xfrm>
            <a:off x="640079" y="545736"/>
            <a:ext cx="7772400" cy="393192"/>
          </a:xfrm>
          <a:prstGeom prst="rect">
            <a:avLst/>
          </a:prstGeom>
        </p:spPr>
        <p:txBody>
          <a:bodyPr/>
          <a:lstStyle/>
          <a:p>
            <a:r>
              <a:rPr lang="en-US"/>
              <a:t>Header w/table</a:t>
            </a:r>
          </a:p>
        </p:txBody>
      </p:sp>
      <p:sp>
        <p:nvSpPr>
          <p:cNvPr id="4" name="Table Placeholder 3">
            <a:extLst>
              <a:ext uri="{FF2B5EF4-FFF2-40B4-BE49-F238E27FC236}">
                <a16:creationId xmlns:a16="http://schemas.microsoft.com/office/drawing/2014/main" id="{DC239404-90E7-C24E-AFE4-2269257F0B4F}"/>
              </a:ext>
            </a:extLst>
          </p:cNvPr>
          <p:cNvSpPr>
            <a:spLocks noGrp="1"/>
          </p:cNvSpPr>
          <p:nvPr>
            <p:ph type="tbl" sz="quarter" idx="20"/>
          </p:nvPr>
        </p:nvSpPr>
        <p:spPr>
          <a:xfrm>
            <a:off x="1097280" y="1303385"/>
            <a:ext cx="6400800" cy="3108960"/>
          </a:xfrm>
          <a:prstGeom prst="rect">
            <a:avLst/>
          </a:prstGeom>
          <a:solidFill>
            <a:srgbClr val="DBE7F5"/>
          </a:solidFill>
        </p:spPr>
        <p:txBody>
          <a:bodyPr wrap="none" anchor="t" anchorCtr="1">
            <a:noAutofit/>
          </a:bodyPr>
          <a:lstStyle>
            <a:lvl1pPr marL="0" indent="0" algn="ctr">
              <a:buNone/>
              <a:defRPr>
                <a:solidFill>
                  <a:srgbClr val="898989"/>
                </a:solidFill>
              </a:defRPr>
            </a:lvl1pPr>
          </a:lstStyle>
          <a:p>
            <a:r>
              <a:rPr lang="en-US"/>
              <a:t>Click icon to add table</a:t>
            </a:r>
          </a:p>
        </p:txBody>
      </p:sp>
      <p:sp>
        <p:nvSpPr>
          <p:cNvPr id="7" name="Text Placeholder 3">
            <a:extLst>
              <a:ext uri="{FF2B5EF4-FFF2-40B4-BE49-F238E27FC236}">
                <a16:creationId xmlns:a16="http://schemas.microsoft.com/office/drawing/2014/main" id="{333AD3F6-9F07-D947-93D3-62C883A521CD}"/>
              </a:ext>
            </a:extLst>
          </p:cNvPr>
          <p:cNvSpPr>
            <a:spLocks noGrp="1"/>
          </p:cNvSpPr>
          <p:nvPr>
            <p:ph type="body" sz="quarter" idx="12" hasCustomPrompt="1"/>
          </p:nvPr>
        </p:nvSpPr>
        <p:spPr>
          <a:xfrm>
            <a:off x="7739808" y="1463040"/>
            <a:ext cx="1139015" cy="1231106"/>
          </a:xfrm>
          <a:prstGeom prst="rect">
            <a:avLst/>
          </a:prstGeom>
        </p:spPr>
        <p:txBody>
          <a:bodyPr wrap="square" lIns="0">
            <a:spAutoFit/>
          </a:bodyPr>
          <a:lstStyle>
            <a:lvl1pPr marL="0" indent="0" algn="l">
              <a:lnSpc>
                <a:spcPct val="100000"/>
              </a:lnSpc>
              <a:buNone/>
              <a:defRPr sz="800" b="0">
                <a:solidFill>
                  <a:srgbClr val="FF00FF"/>
                </a:solidFill>
              </a:defRPr>
            </a:lvl1pPr>
            <a:lvl2pPr marL="342900" indent="0">
              <a:buNone/>
              <a:defRPr>
                <a:solidFill>
                  <a:srgbClr val="FF0000"/>
                </a:solidFill>
              </a:defRPr>
            </a:lvl2pPr>
            <a:lvl3pPr marL="685800" indent="0">
              <a:buNone/>
              <a:defRPr>
                <a:solidFill>
                  <a:srgbClr val="FF0000"/>
                </a:solidFill>
              </a:defRPr>
            </a:lvl3pPr>
            <a:lvl4pPr marL="1028700" indent="0">
              <a:buNone/>
              <a:defRPr>
                <a:solidFill>
                  <a:srgbClr val="FF0000"/>
                </a:solidFill>
              </a:defRPr>
            </a:lvl4pPr>
            <a:lvl5pPr marL="1371600" indent="0">
              <a:buNone/>
              <a:defRPr>
                <a:solidFill>
                  <a:srgbClr val="FF0000"/>
                </a:solidFill>
              </a:defRPr>
            </a:lvl5pPr>
          </a:lstStyle>
          <a:p>
            <a:pPr lvl="0"/>
            <a:r>
              <a:rPr lang="en-US"/>
              <a:t>Input data using this custom table. If you’re not sure you’ll need this table, we recommend HIDING the slide temporarily instead of deleting it. If deleted, the custom table can be recovered from the master source file. </a:t>
            </a:r>
          </a:p>
        </p:txBody>
      </p:sp>
    </p:spTree>
    <p:extLst>
      <p:ext uri="{BB962C8B-B14F-4D97-AF65-F5344CB8AC3E}">
        <p14:creationId xmlns:p14="http://schemas.microsoft.com/office/powerpoint/2010/main" val="2358640621"/>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eader w/one image on Left">
    <p:spTree>
      <p:nvGrpSpPr>
        <p:cNvPr id="1" name=""/>
        <p:cNvGrpSpPr/>
        <p:nvPr/>
      </p:nvGrpSpPr>
      <p:grpSpPr>
        <a:xfrm>
          <a:off x="0" y="0"/>
          <a:ext cx="0" cy="0"/>
          <a:chOff x="0" y="0"/>
          <a:chExt cx="0" cy="0"/>
        </a:xfrm>
      </p:grpSpPr>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4572000" y="1690916"/>
            <a:ext cx="3840478" cy="1205209"/>
          </a:xfrm>
          <a:prstGeom prst="rect">
            <a:avLst/>
          </a:prstGeom>
        </p:spPr>
        <p:txBody>
          <a:bodyPr lIns="36576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a:solidFill>
                  <a:srgbClr val="58595B"/>
                </a:solidFill>
                <a:effectLst/>
                <a:latin typeface="Helvetica" pitchFamily="2" charset="0"/>
                <a:ea typeface="+mn-ea"/>
                <a:cs typeface="+mn-cs"/>
              </a:rPr>
              <a:t>Lorem ipsum dolor sit </a:t>
            </a:r>
            <a:r>
              <a:rPr lang="en-US" sz="1400" b="0" i="0" kern="1200" err="1">
                <a:solidFill>
                  <a:srgbClr val="58595B"/>
                </a:solidFill>
                <a:effectLst/>
                <a:latin typeface="Helvetica" pitchFamily="2" charset="0"/>
                <a:ea typeface="+mn-ea"/>
                <a:cs typeface="+mn-cs"/>
              </a:rPr>
              <a:t>amet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consectetur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adipiscing</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elit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sed</a:t>
            </a:r>
            <a:r>
              <a:rPr lang="en-US" sz="1400" b="0" i="0" kern="1200">
                <a:solidFill>
                  <a:srgbClr val="58595B"/>
                </a:solidFill>
                <a:effectLst/>
                <a:latin typeface="Helvetica" pitchFamily="2" charset="0"/>
                <a:ea typeface="+mn-ea"/>
                <a:cs typeface="+mn-cs"/>
              </a:rPr>
              <a:t> do </a:t>
            </a:r>
            <a:r>
              <a:rPr lang="en-US" sz="1400" b="0" i="0" kern="1200" err="1">
                <a:solidFill>
                  <a:srgbClr val="58595B"/>
                </a:solidFill>
                <a:effectLst/>
                <a:latin typeface="Helvetica" pitchFamily="2" charset="0"/>
                <a:ea typeface="+mn-ea"/>
                <a:cs typeface="+mn-cs"/>
              </a:rPr>
              <a:t>eiusmod</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tempor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incididunt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labore</a:t>
            </a:r>
            <a:r>
              <a:rPr lang="en-US" sz="1400" b="0" i="0" kern="1200">
                <a:solidFill>
                  <a:srgbClr val="58595B"/>
                </a:solidFill>
                <a:effectLst/>
                <a:latin typeface="Helvetica" pitchFamily="2" charset="0"/>
                <a:ea typeface="+mn-ea"/>
                <a:cs typeface="+mn-cs"/>
              </a:rPr>
              <a:t> et dolore magna </a:t>
            </a:r>
            <a:r>
              <a:rPr lang="en-US" sz="1400" b="0" i="0" kern="1200" err="1">
                <a:solidFill>
                  <a:srgbClr val="58595B"/>
                </a:solidFill>
                <a:effectLst/>
                <a:latin typeface="Helvetica" pitchFamily="2" charset="0"/>
                <a:ea typeface="+mn-ea"/>
                <a:cs typeface="+mn-cs"/>
              </a:rPr>
              <a:t>aliqua</a:t>
            </a:r>
            <a:r>
              <a:rPr lang="en-US" sz="1400" b="0" i="0" kern="1200">
                <a:solidFill>
                  <a:srgbClr val="58595B"/>
                </a:solidFill>
                <a:effectLst/>
                <a:latin typeface="Helvetica" pitchFamily="2" charset="0"/>
                <a:ea typeface="+mn-ea"/>
                <a:cs typeface="+mn-cs"/>
              </a:rPr>
              <a:t>. Ut </a:t>
            </a:r>
            <a:r>
              <a:rPr lang="en-US" sz="1400" b="0" i="0" kern="1200" err="1">
                <a:solidFill>
                  <a:srgbClr val="58595B"/>
                </a:solidFill>
                <a:effectLst/>
                <a:latin typeface="Helvetica" pitchFamily="2" charset="0"/>
                <a:ea typeface="+mn-ea"/>
                <a:cs typeface="+mn-cs"/>
              </a:rPr>
              <a:t>enim</a:t>
            </a:r>
            <a:r>
              <a:rPr lang="en-US" sz="1400" b="0" i="0" kern="1200">
                <a:solidFill>
                  <a:srgbClr val="58595B"/>
                </a:solidFill>
                <a:effectLst/>
                <a:latin typeface="Helvetica" pitchFamily="2" charset="0"/>
                <a:ea typeface="+mn-ea"/>
                <a:cs typeface="+mn-cs"/>
              </a:rPr>
              <a:t> ad minim </a:t>
            </a:r>
            <a:r>
              <a:rPr lang="en-US" sz="1400" b="0" i="0" kern="1200" err="1">
                <a:solidFill>
                  <a:srgbClr val="58595B"/>
                </a:solidFill>
                <a:effectLst/>
                <a:latin typeface="Helvetica" pitchFamily="2" charset="0"/>
                <a:ea typeface="+mn-ea"/>
                <a:cs typeface="+mn-cs"/>
              </a:rPr>
              <a:t>veniam</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quis</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nostrud</a:t>
            </a:r>
            <a:r>
              <a:rPr lang="en-US" sz="1400" b="0" i="0" kern="1200">
                <a:solidFill>
                  <a:srgbClr val="58595B"/>
                </a:solidFill>
                <a:effectLst/>
                <a:latin typeface="Helvetica" pitchFamily="2" charset="0"/>
                <a:ea typeface="+mn-ea"/>
                <a:cs typeface="+mn-cs"/>
              </a:rPr>
              <a:t> exercitation </a:t>
            </a:r>
            <a:r>
              <a:rPr lang="en-US" sz="1400" b="0" i="0" kern="1200" err="1">
                <a:solidFill>
                  <a:srgbClr val="58595B"/>
                </a:solidFill>
                <a:effectLst/>
                <a:latin typeface="Helvetica" pitchFamily="2" charset="0"/>
                <a:ea typeface="+mn-ea"/>
                <a:cs typeface="+mn-cs"/>
              </a:rPr>
              <a:t>ullamco</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laboris</a:t>
            </a:r>
            <a:r>
              <a:rPr lang="en-US" sz="1400" b="0" i="0" kern="1200">
                <a:solidFill>
                  <a:srgbClr val="58595B"/>
                </a:solidFill>
                <a:effectLst/>
                <a:latin typeface="Helvetica" pitchFamily="2" charset="0"/>
                <a:ea typeface="+mn-ea"/>
                <a:cs typeface="+mn-cs"/>
              </a:rPr>
              <a:t> nisi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aliquip</a:t>
            </a:r>
            <a:r>
              <a:rPr lang="en-US" sz="1400" b="0" i="0" kern="1200">
                <a:solidFill>
                  <a:srgbClr val="58595B"/>
                </a:solidFill>
                <a:effectLst/>
                <a:latin typeface="Helvetica" pitchFamily="2" charset="0"/>
                <a:ea typeface="+mn-ea"/>
                <a:cs typeface="+mn-cs"/>
              </a:rPr>
              <a:t> ex </a:t>
            </a:r>
            <a:r>
              <a:rPr lang="en-US" sz="1400" b="0" i="0" kern="1200" err="1">
                <a:solidFill>
                  <a:srgbClr val="58595B"/>
                </a:solidFill>
                <a:effectLst/>
                <a:latin typeface="Helvetica" pitchFamily="2" charset="0"/>
                <a:ea typeface="+mn-ea"/>
                <a:cs typeface="+mn-cs"/>
              </a:rPr>
              <a:t>ead</a:t>
            </a:r>
            <a:r>
              <a:rPr lang="en-US" sz="1400" b="0" i="0" kern="120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4571999" y="1325156"/>
            <a:ext cx="3840479" cy="219456"/>
          </a:xfrm>
          <a:prstGeom prst="rect">
            <a:avLst/>
          </a:prstGeom>
        </p:spPr>
        <p:txBody>
          <a:bodyPr lIns="365760" rIns="0"/>
          <a:lstStyle>
            <a:lvl1pPr marL="0" indent="0">
              <a:lnSpc>
                <a:spcPct val="100000"/>
              </a:lnSpc>
              <a:buFontTx/>
              <a:buNone/>
              <a:defRPr b="1" i="0" cap="all" baseline="0">
                <a:latin typeface="Helvetica" pitchFamily="2" charset="0"/>
              </a:defRPr>
            </a:lvl1pPr>
          </a:lstStyle>
          <a:p>
            <a:pPr lvl="0"/>
            <a:r>
              <a:rPr lang="en-US"/>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640080" y="1325156"/>
            <a:ext cx="3931920" cy="310896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a:xfrm>
            <a:off x="640079" y="545736"/>
            <a:ext cx="7772400" cy="393192"/>
          </a:xfrm>
          <a:prstGeom prst="rect">
            <a:avLst/>
          </a:prstGeom>
        </p:spPr>
        <p:txBody>
          <a:bodyPr/>
          <a:lstStyle/>
          <a:p>
            <a:r>
              <a:rPr lang="en-US"/>
              <a:t>Header w/one image on left</a:t>
            </a:r>
          </a:p>
        </p:txBody>
      </p:sp>
    </p:spTree>
    <p:extLst>
      <p:ext uri="{BB962C8B-B14F-4D97-AF65-F5344CB8AC3E}">
        <p14:creationId xmlns:p14="http://schemas.microsoft.com/office/powerpoint/2010/main" val="3333401177"/>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Header w/one image on Right">
    <p:spTree>
      <p:nvGrpSpPr>
        <p:cNvPr id="1" name=""/>
        <p:cNvGrpSpPr/>
        <p:nvPr/>
      </p:nvGrpSpPr>
      <p:grpSpPr>
        <a:xfrm>
          <a:off x="0" y="0"/>
          <a:ext cx="0" cy="0"/>
          <a:chOff x="0" y="0"/>
          <a:chExt cx="0" cy="0"/>
        </a:xfrm>
      </p:grpSpPr>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40080" y="1683660"/>
            <a:ext cx="3840480" cy="1205209"/>
          </a:xfrm>
          <a:prstGeom prst="rect">
            <a:avLst/>
          </a:prstGeom>
        </p:spPr>
        <p:txBody>
          <a:bodyPr lIns="0" rIns="36576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a:solidFill>
                  <a:srgbClr val="58595B"/>
                </a:solidFill>
                <a:effectLst/>
                <a:latin typeface="Helvetica" pitchFamily="2" charset="0"/>
                <a:ea typeface="+mn-ea"/>
                <a:cs typeface="+mn-cs"/>
              </a:rPr>
              <a:t>Lorem ipsum dolor sit </a:t>
            </a:r>
            <a:r>
              <a:rPr lang="en-US" sz="1400" b="0" i="0" kern="1200" err="1">
                <a:solidFill>
                  <a:srgbClr val="58595B"/>
                </a:solidFill>
                <a:effectLst/>
                <a:latin typeface="Helvetica" pitchFamily="2" charset="0"/>
                <a:ea typeface="+mn-ea"/>
                <a:cs typeface="+mn-cs"/>
              </a:rPr>
              <a:t>amet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consectetur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adipiscing</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elit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sed</a:t>
            </a:r>
            <a:r>
              <a:rPr lang="en-US" sz="1400" b="0" i="0" kern="1200">
                <a:solidFill>
                  <a:srgbClr val="58595B"/>
                </a:solidFill>
                <a:effectLst/>
                <a:latin typeface="Helvetica" pitchFamily="2" charset="0"/>
                <a:ea typeface="+mn-ea"/>
                <a:cs typeface="+mn-cs"/>
              </a:rPr>
              <a:t> do </a:t>
            </a:r>
            <a:r>
              <a:rPr lang="en-US" sz="1400" b="0" i="0" kern="1200" err="1">
                <a:solidFill>
                  <a:srgbClr val="58595B"/>
                </a:solidFill>
                <a:effectLst/>
                <a:latin typeface="Helvetica" pitchFamily="2" charset="0"/>
                <a:ea typeface="+mn-ea"/>
                <a:cs typeface="+mn-cs"/>
              </a:rPr>
              <a:t>eiusmod</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tempor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incididunt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labore</a:t>
            </a:r>
            <a:r>
              <a:rPr lang="en-US" sz="1400" b="0" i="0" kern="1200">
                <a:solidFill>
                  <a:srgbClr val="58595B"/>
                </a:solidFill>
                <a:effectLst/>
                <a:latin typeface="Helvetica" pitchFamily="2" charset="0"/>
                <a:ea typeface="+mn-ea"/>
                <a:cs typeface="+mn-cs"/>
              </a:rPr>
              <a:t> et dolore magna </a:t>
            </a:r>
            <a:r>
              <a:rPr lang="en-US" sz="1400" b="0" i="0" kern="1200" err="1">
                <a:solidFill>
                  <a:srgbClr val="58595B"/>
                </a:solidFill>
                <a:effectLst/>
                <a:latin typeface="Helvetica" pitchFamily="2" charset="0"/>
                <a:ea typeface="+mn-ea"/>
                <a:cs typeface="+mn-cs"/>
              </a:rPr>
              <a:t>aliqua</a:t>
            </a:r>
            <a:r>
              <a:rPr lang="en-US" sz="1400" b="0" i="0" kern="1200">
                <a:solidFill>
                  <a:srgbClr val="58595B"/>
                </a:solidFill>
                <a:effectLst/>
                <a:latin typeface="Helvetica" pitchFamily="2" charset="0"/>
                <a:ea typeface="+mn-ea"/>
                <a:cs typeface="+mn-cs"/>
              </a:rPr>
              <a:t>. Ut </a:t>
            </a:r>
            <a:r>
              <a:rPr lang="en-US" sz="1400" b="0" i="0" kern="1200" err="1">
                <a:solidFill>
                  <a:srgbClr val="58595B"/>
                </a:solidFill>
                <a:effectLst/>
                <a:latin typeface="Helvetica" pitchFamily="2" charset="0"/>
                <a:ea typeface="+mn-ea"/>
                <a:cs typeface="+mn-cs"/>
              </a:rPr>
              <a:t>enim</a:t>
            </a:r>
            <a:r>
              <a:rPr lang="en-US" sz="1400" b="0" i="0" kern="1200">
                <a:solidFill>
                  <a:srgbClr val="58595B"/>
                </a:solidFill>
                <a:effectLst/>
                <a:latin typeface="Helvetica" pitchFamily="2" charset="0"/>
                <a:ea typeface="+mn-ea"/>
                <a:cs typeface="+mn-cs"/>
              </a:rPr>
              <a:t> ad minim </a:t>
            </a:r>
            <a:r>
              <a:rPr lang="en-US" sz="1400" b="0" i="0" kern="1200" err="1">
                <a:solidFill>
                  <a:srgbClr val="58595B"/>
                </a:solidFill>
                <a:effectLst/>
                <a:latin typeface="Helvetica" pitchFamily="2" charset="0"/>
                <a:ea typeface="+mn-ea"/>
                <a:cs typeface="+mn-cs"/>
              </a:rPr>
              <a:t>veniam</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quis</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nostrud</a:t>
            </a:r>
            <a:r>
              <a:rPr lang="en-US" sz="1400" b="0" i="0" kern="1200">
                <a:solidFill>
                  <a:srgbClr val="58595B"/>
                </a:solidFill>
                <a:effectLst/>
                <a:latin typeface="Helvetica" pitchFamily="2" charset="0"/>
                <a:ea typeface="+mn-ea"/>
                <a:cs typeface="+mn-cs"/>
              </a:rPr>
              <a:t> exercitation </a:t>
            </a:r>
            <a:r>
              <a:rPr lang="en-US" sz="1400" b="0" i="0" kern="1200" err="1">
                <a:solidFill>
                  <a:srgbClr val="58595B"/>
                </a:solidFill>
                <a:effectLst/>
                <a:latin typeface="Helvetica" pitchFamily="2" charset="0"/>
                <a:ea typeface="+mn-ea"/>
                <a:cs typeface="+mn-cs"/>
              </a:rPr>
              <a:t>ullamco</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laboris</a:t>
            </a:r>
            <a:r>
              <a:rPr lang="en-US" sz="1400" b="0" i="0" kern="1200">
                <a:solidFill>
                  <a:srgbClr val="58595B"/>
                </a:solidFill>
                <a:effectLst/>
                <a:latin typeface="Helvetica" pitchFamily="2" charset="0"/>
                <a:ea typeface="+mn-ea"/>
                <a:cs typeface="+mn-cs"/>
              </a:rPr>
              <a:t> nisi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aliquip</a:t>
            </a:r>
            <a:r>
              <a:rPr lang="en-US" sz="1400" b="0" i="0" kern="1200">
                <a:solidFill>
                  <a:srgbClr val="58595B"/>
                </a:solidFill>
                <a:effectLst/>
                <a:latin typeface="Helvetica" pitchFamily="2" charset="0"/>
                <a:ea typeface="+mn-ea"/>
                <a:cs typeface="+mn-cs"/>
              </a:rPr>
              <a:t> ex </a:t>
            </a:r>
            <a:r>
              <a:rPr lang="en-US" sz="1400" b="0" i="0" kern="1200" err="1">
                <a:solidFill>
                  <a:srgbClr val="58595B"/>
                </a:solidFill>
                <a:effectLst/>
                <a:latin typeface="Helvetica" pitchFamily="2" charset="0"/>
                <a:ea typeface="+mn-ea"/>
                <a:cs typeface="+mn-cs"/>
              </a:rPr>
              <a:t>ead</a:t>
            </a:r>
            <a:r>
              <a:rPr lang="en-US" sz="1400" b="0" i="0" kern="120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640080" y="1317900"/>
            <a:ext cx="3840479" cy="219456"/>
          </a:xfrm>
          <a:prstGeom prst="rect">
            <a:avLst/>
          </a:prstGeom>
        </p:spPr>
        <p:txBody>
          <a:bodyPr lIns="0" rIns="365760"/>
          <a:lstStyle>
            <a:lvl1pPr marL="0" indent="0">
              <a:lnSpc>
                <a:spcPct val="100000"/>
              </a:lnSpc>
              <a:buFontTx/>
              <a:buNone/>
              <a:defRPr b="1" i="0" cap="all" baseline="0">
                <a:latin typeface="Helvetica" pitchFamily="2" charset="0"/>
              </a:defRPr>
            </a:lvl1pPr>
          </a:lstStyle>
          <a:p>
            <a:pPr lvl="0"/>
            <a:r>
              <a:rPr lang="en-US"/>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4480559" y="1317900"/>
            <a:ext cx="3931920" cy="310896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a:xfrm>
            <a:off x="640079" y="545736"/>
            <a:ext cx="7772400" cy="393192"/>
          </a:xfrm>
          <a:prstGeom prst="rect">
            <a:avLst/>
          </a:prstGeom>
        </p:spPr>
        <p:txBody>
          <a:bodyPr/>
          <a:lstStyle/>
          <a:p>
            <a:r>
              <a:rPr lang="en-US"/>
              <a:t>Header w/one image on right</a:t>
            </a:r>
          </a:p>
        </p:txBody>
      </p:sp>
    </p:spTree>
    <p:extLst>
      <p:ext uri="{BB962C8B-B14F-4D97-AF65-F5344CB8AC3E}">
        <p14:creationId xmlns:p14="http://schemas.microsoft.com/office/powerpoint/2010/main" val="3842881282"/>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er w/two images">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639952" y="1296128"/>
            <a:ext cx="3749039"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p>
        </p:txBody>
      </p:sp>
      <p:sp>
        <p:nvSpPr>
          <p:cNvPr id="12" name="Text Placeholder 19">
            <a:extLst>
              <a:ext uri="{FF2B5EF4-FFF2-40B4-BE49-F238E27FC236}">
                <a16:creationId xmlns:a16="http://schemas.microsoft.com/office/drawing/2014/main" id="{1F4621DD-0EC3-7B40-9C5B-544E9945AB7E}"/>
              </a:ext>
            </a:extLst>
          </p:cNvPr>
          <p:cNvSpPr>
            <a:spLocks noGrp="1"/>
          </p:cNvSpPr>
          <p:nvPr>
            <p:ph type="body" sz="quarter" idx="28" hasCustomPrompt="1"/>
          </p:nvPr>
        </p:nvSpPr>
        <p:spPr>
          <a:xfrm>
            <a:off x="640080" y="3399248"/>
            <a:ext cx="3749039" cy="767454"/>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a:solidFill>
                  <a:srgbClr val="58595B"/>
                </a:solidFill>
                <a:effectLst/>
                <a:latin typeface="Helvetica" pitchFamily="2" charset="0"/>
                <a:ea typeface="+mn-ea"/>
                <a:cs typeface="+mn-cs"/>
              </a:rPr>
              <a:t>Lorem ipsum dolor sit </a:t>
            </a:r>
            <a:r>
              <a:rPr lang="en-US" sz="1400" b="0" i="0" kern="1200" err="1">
                <a:solidFill>
                  <a:srgbClr val="58595B"/>
                </a:solidFill>
                <a:effectLst/>
                <a:latin typeface="Helvetica" pitchFamily="2" charset="0"/>
                <a:ea typeface="+mn-ea"/>
                <a:cs typeface="+mn-cs"/>
              </a:rPr>
              <a:t>amet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consectetur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adipiscing</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elit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sed</a:t>
            </a:r>
            <a:r>
              <a:rPr lang="en-US" sz="1400" b="0" i="0" kern="1200">
                <a:solidFill>
                  <a:srgbClr val="58595B"/>
                </a:solidFill>
                <a:effectLst/>
                <a:latin typeface="Helvetica" pitchFamily="2" charset="0"/>
                <a:ea typeface="+mn-ea"/>
                <a:cs typeface="+mn-cs"/>
              </a:rPr>
              <a:t> do </a:t>
            </a:r>
            <a:r>
              <a:rPr lang="en-US" sz="1400" b="0" i="0" kern="1200" err="1">
                <a:solidFill>
                  <a:srgbClr val="58595B"/>
                </a:solidFill>
                <a:effectLst/>
                <a:latin typeface="Helvetica" pitchFamily="2" charset="0"/>
                <a:ea typeface="+mn-ea"/>
                <a:cs typeface="+mn-cs"/>
              </a:rPr>
              <a:t>eiusmod</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tempor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incididunt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labore</a:t>
            </a:r>
            <a:r>
              <a:rPr lang="en-US" sz="1400" b="0" i="0" kern="1200">
                <a:solidFill>
                  <a:srgbClr val="58595B"/>
                </a:solidFill>
                <a:effectLst/>
                <a:latin typeface="Helvetica" pitchFamily="2" charset="0"/>
                <a:ea typeface="+mn-ea"/>
                <a:cs typeface="+mn-cs"/>
              </a:rPr>
              <a:t> et dolore.</a:t>
            </a:r>
          </a:p>
        </p:txBody>
      </p:sp>
      <p:sp>
        <p:nvSpPr>
          <p:cNvPr id="2" name="Title 1">
            <a:extLst>
              <a:ext uri="{FF2B5EF4-FFF2-40B4-BE49-F238E27FC236}">
                <a16:creationId xmlns:a16="http://schemas.microsoft.com/office/drawing/2014/main" id="{83A7ADB9-B0E1-624C-B3FB-2E094D93977F}"/>
              </a:ext>
            </a:extLst>
          </p:cNvPr>
          <p:cNvSpPr>
            <a:spLocks noGrp="1"/>
          </p:cNvSpPr>
          <p:nvPr>
            <p:ph type="title" hasCustomPrompt="1"/>
          </p:nvPr>
        </p:nvSpPr>
        <p:spPr>
          <a:xfrm>
            <a:off x="640079" y="545736"/>
            <a:ext cx="7772400" cy="393192"/>
          </a:xfrm>
          <a:prstGeom prst="rect">
            <a:avLst/>
          </a:prstGeom>
        </p:spPr>
        <p:txBody>
          <a:bodyPr/>
          <a:lstStyle/>
          <a:p>
            <a:r>
              <a:rPr lang="en-US"/>
              <a:t>Header w/two images</a:t>
            </a:r>
          </a:p>
        </p:txBody>
      </p:sp>
      <p:sp>
        <p:nvSpPr>
          <p:cNvPr id="9" name="Picture Placeholder 2">
            <a:extLst>
              <a:ext uri="{FF2B5EF4-FFF2-40B4-BE49-F238E27FC236}">
                <a16:creationId xmlns:a16="http://schemas.microsoft.com/office/drawing/2014/main" id="{008D5794-D0A3-9A4A-8E55-31C816DBB18B}"/>
              </a:ext>
            </a:extLst>
          </p:cNvPr>
          <p:cNvSpPr>
            <a:spLocks noGrp="1"/>
          </p:cNvSpPr>
          <p:nvPr>
            <p:ph type="pic" sz="quarter" idx="29"/>
          </p:nvPr>
        </p:nvSpPr>
        <p:spPr>
          <a:xfrm>
            <a:off x="4666262" y="1299938"/>
            <a:ext cx="3749039"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p>
        </p:txBody>
      </p:sp>
      <p:sp>
        <p:nvSpPr>
          <p:cNvPr id="10" name="Text Placeholder 19">
            <a:extLst>
              <a:ext uri="{FF2B5EF4-FFF2-40B4-BE49-F238E27FC236}">
                <a16:creationId xmlns:a16="http://schemas.microsoft.com/office/drawing/2014/main" id="{ACEE43D6-E059-E04C-9FC3-7001F8E9216B}"/>
              </a:ext>
            </a:extLst>
          </p:cNvPr>
          <p:cNvSpPr>
            <a:spLocks noGrp="1"/>
          </p:cNvSpPr>
          <p:nvPr>
            <p:ph type="body" sz="quarter" idx="30" hasCustomPrompt="1"/>
          </p:nvPr>
        </p:nvSpPr>
        <p:spPr>
          <a:xfrm>
            <a:off x="4666390" y="3403058"/>
            <a:ext cx="3749039" cy="767454"/>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a:solidFill>
                  <a:srgbClr val="58595B"/>
                </a:solidFill>
                <a:effectLst/>
                <a:latin typeface="Helvetica" pitchFamily="2" charset="0"/>
                <a:ea typeface="+mn-ea"/>
                <a:cs typeface="+mn-cs"/>
              </a:rPr>
              <a:t>Lorem ipsum dolor sit </a:t>
            </a:r>
            <a:r>
              <a:rPr lang="en-US" sz="1400" b="0" i="0" kern="1200" err="1">
                <a:solidFill>
                  <a:srgbClr val="58595B"/>
                </a:solidFill>
                <a:effectLst/>
                <a:latin typeface="Helvetica" pitchFamily="2" charset="0"/>
                <a:ea typeface="+mn-ea"/>
                <a:cs typeface="+mn-cs"/>
              </a:rPr>
              <a:t>amet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consectetur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adipiscing</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elit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sed</a:t>
            </a:r>
            <a:r>
              <a:rPr lang="en-US" sz="1400" b="0" i="0" kern="1200">
                <a:solidFill>
                  <a:srgbClr val="58595B"/>
                </a:solidFill>
                <a:effectLst/>
                <a:latin typeface="Helvetica" pitchFamily="2" charset="0"/>
                <a:ea typeface="+mn-ea"/>
                <a:cs typeface="+mn-cs"/>
              </a:rPr>
              <a:t> do </a:t>
            </a:r>
            <a:r>
              <a:rPr lang="en-US" sz="1400" b="0" i="0" kern="1200" err="1">
                <a:solidFill>
                  <a:srgbClr val="58595B"/>
                </a:solidFill>
                <a:effectLst/>
                <a:latin typeface="Helvetica" pitchFamily="2" charset="0"/>
                <a:ea typeface="+mn-ea"/>
                <a:cs typeface="+mn-cs"/>
              </a:rPr>
              <a:t>eiusmod</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tempor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incididunt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labore</a:t>
            </a:r>
            <a:r>
              <a:rPr lang="en-US" sz="1400" b="0" i="0" kern="1200">
                <a:solidFill>
                  <a:srgbClr val="58595B"/>
                </a:solidFill>
                <a:effectLst/>
                <a:latin typeface="Helvetica" pitchFamily="2" charset="0"/>
                <a:ea typeface="+mn-ea"/>
                <a:cs typeface="+mn-cs"/>
              </a:rPr>
              <a:t> et dolore.</a:t>
            </a:r>
          </a:p>
        </p:txBody>
      </p:sp>
    </p:spTree>
    <p:extLst>
      <p:ext uri="{BB962C8B-B14F-4D97-AF65-F5344CB8AC3E}">
        <p14:creationId xmlns:p14="http://schemas.microsoft.com/office/powerpoint/2010/main" val="1095287017"/>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Header w/three images">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639952" y="1310643"/>
            <a:ext cx="2468880"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p>
        </p:txBody>
      </p:sp>
      <p:sp>
        <p:nvSpPr>
          <p:cNvPr id="16" name="Text Placeholder 19">
            <a:extLst>
              <a:ext uri="{FF2B5EF4-FFF2-40B4-BE49-F238E27FC236}">
                <a16:creationId xmlns:a16="http://schemas.microsoft.com/office/drawing/2014/main" id="{D690DD6C-A294-D34A-8F02-8254600AA0CF}"/>
              </a:ext>
            </a:extLst>
          </p:cNvPr>
          <p:cNvSpPr>
            <a:spLocks noGrp="1"/>
          </p:cNvSpPr>
          <p:nvPr>
            <p:ph type="body" sz="quarter" idx="24" hasCustomPrompt="1"/>
          </p:nvPr>
        </p:nvSpPr>
        <p:spPr>
          <a:xfrm>
            <a:off x="5943600" y="3413763"/>
            <a:ext cx="2468880" cy="1005840"/>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a:solidFill>
                  <a:srgbClr val="58595B"/>
                </a:solidFill>
                <a:effectLst/>
                <a:latin typeface="Helvetica" pitchFamily="2" charset="0"/>
                <a:ea typeface="+mn-ea"/>
                <a:cs typeface="+mn-cs"/>
              </a:rPr>
              <a:t>Lorem ipsum dolor sit </a:t>
            </a:r>
            <a:r>
              <a:rPr lang="en-US" sz="1400" b="0" i="0" kern="1200" err="1">
                <a:solidFill>
                  <a:srgbClr val="58595B"/>
                </a:solidFill>
                <a:effectLst/>
                <a:latin typeface="Helvetica" pitchFamily="2" charset="0"/>
                <a:ea typeface="+mn-ea"/>
                <a:cs typeface="+mn-cs"/>
              </a:rPr>
              <a:t>amet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consectetur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adipiscing</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elit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sed</a:t>
            </a:r>
            <a:r>
              <a:rPr lang="en-US" sz="1400" b="0" i="0" kern="1200">
                <a:solidFill>
                  <a:srgbClr val="58595B"/>
                </a:solidFill>
                <a:effectLst/>
                <a:latin typeface="Helvetica" pitchFamily="2" charset="0"/>
                <a:ea typeface="+mn-ea"/>
                <a:cs typeface="+mn-cs"/>
              </a:rPr>
              <a:t> do </a:t>
            </a:r>
            <a:r>
              <a:rPr lang="en-US" sz="1400" b="0" i="0" kern="1200" err="1">
                <a:solidFill>
                  <a:srgbClr val="58595B"/>
                </a:solidFill>
                <a:effectLst/>
                <a:latin typeface="Helvetica" pitchFamily="2" charset="0"/>
                <a:ea typeface="+mn-ea"/>
                <a:cs typeface="+mn-cs"/>
              </a:rPr>
              <a:t>eiusmod</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tempor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incididunt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labore</a:t>
            </a:r>
            <a:r>
              <a:rPr lang="en-US" sz="1400" b="0" i="0" kern="1200">
                <a:solidFill>
                  <a:srgbClr val="58595B"/>
                </a:solidFill>
                <a:effectLst/>
                <a:latin typeface="Helvetica" pitchFamily="2" charset="0"/>
                <a:ea typeface="+mn-ea"/>
                <a:cs typeface="+mn-cs"/>
              </a:rPr>
              <a:t> et dolore.</a:t>
            </a:r>
          </a:p>
        </p:txBody>
      </p:sp>
      <p:sp>
        <p:nvSpPr>
          <p:cNvPr id="17" name="Picture Placeholder 2">
            <a:extLst>
              <a:ext uri="{FF2B5EF4-FFF2-40B4-BE49-F238E27FC236}">
                <a16:creationId xmlns:a16="http://schemas.microsoft.com/office/drawing/2014/main" id="{4893D48C-9A05-6D48-AEBE-B035AC90CB7B}"/>
              </a:ext>
            </a:extLst>
          </p:cNvPr>
          <p:cNvSpPr>
            <a:spLocks noGrp="1"/>
          </p:cNvSpPr>
          <p:nvPr>
            <p:ph type="pic" sz="quarter" idx="25"/>
          </p:nvPr>
        </p:nvSpPr>
        <p:spPr>
          <a:xfrm>
            <a:off x="5943600" y="1310643"/>
            <a:ext cx="2468880"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p>
        </p:txBody>
      </p:sp>
      <p:sp>
        <p:nvSpPr>
          <p:cNvPr id="18" name="Text Placeholder 19">
            <a:extLst>
              <a:ext uri="{FF2B5EF4-FFF2-40B4-BE49-F238E27FC236}">
                <a16:creationId xmlns:a16="http://schemas.microsoft.com/office/drawing/2014/main" id="{8415C831-E177-844F-9712-8A40A7EF2C79}"/>
              </a:ext>
            </a:extLst>
          </p:cNvPr>
          <p:cNvSpPr>
            <a:spLocks noGrp="1"/>
          </p:cNvSpPr>
          <p:nvPr>
            <p:ph type="body" sz="quarter" idx="26" hasCustomPrompt="1"/>
          </p:nvPr>
        </p:nvSpPr>
        <p:spPr>
          <a:xfrm>
            <a:off x="3291840" y="3413763"/>
            <a:ext cx="2468880" cy="1005840"/>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a:solidFill>
                  <a:srgbClr val="58595B"/>
                </a:solidFill>
                <a:effectLst/>
                <a:latin typeface="Helvetica" pitchFamily="2" charset="0"/>
                <a:ea typeface="+mn-ea"/>
                <a:cs typeface="+mn-cs"/>
              </a:rPr>
              <a:t>Lorem ipsum dolor sit </a:t>
            </a:r>
            <a:r>
              <a:rPr lang="en-US" sz="1400" b="0" i="0" kern="1200" err="1">
                <a:solidFill>
                  <a:srgbClr val="58595B"/>
                </a:solidFill>
                <a:effectLst/>
                <a:latin typeface="Helvetica" pitchFamily="2" charset="0"/>
                <a:ea typeface="+mn-ea"/>
                <a:cs typeface="+mn-cs"/>
              </a:rPr>
              <a:t>amet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consectetur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adipiscing</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elit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sed</a:t>
            </a:r>
            <a:r>
              <a:rPr lang="en-US" sz="1400" b="0" i="0" kern="1200">
                <a:solidFill>
                  <a:srgbClr val="58595B"/>
                </a:solidFill>
                <a:effectLst/>
                <a:latin typeface="Helvetica" pitchFamily="2" charset="0"/>
                <a:ea typeface="+mn-ea"/>
                <a:cs typeface="+mn-cs"/>
              </a:rPr>
              <a:t> do </a:t>
            </a:r>
            <a:r>
              <a:rPr lang="en-US" sz="1400" b="0" i="0" kern="1200" err="1">
                <a:solidFill>
                  <a:srgbClr val="58595B"/>
                </a:solidFill>
                <a:effectLst/>
                <a:latin typeface="Helvetica" pitchFamily="2" charset="0"/>
                <a:ea typeface="+mn-ea"/>
                <a:cs typeface="+mn-cs"/>
              </a:rPr>
              <a:t>eiusmod</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tempor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incididunt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labore</a:t>
            </a:r>
            <a:r>
              <a:rPr lang="en-US" sz="1400" b="0" i="0" kern="1200">
                <a:solidFill>
                  <a:srgbClr val="58595B"/>
                </a:solidFill>
                <a:effectLst/>
                <a:latin typeface="Helvetica" pitchFamily="2" charset="0"/>
                <a:ea typeface="+mn-ea"/>
                <a:cs typeface="+mn-cs"/>
              </a:rPr>
              <a:t> et dolore.</a:t>
            </a:r>
          </a:p>
        </p:txBody>
      </p:sp>
      <p:sp>
        <p:nvSpPr>
          <p:cNvPr id="19" name="Picture Placeholder 2">
            <a:extLst>
              <a:ext uri="{FF2B5EF4-FFF2-40B4-BE49-F238E27FC236}">
                <a16:creationId xmlns:a16="http://schemas.microsoft.com/office/drawing/2014/main" id="{2A52D487-6A99-CB44-ADDA-84E2583B5DE2}"/>
              </a:ext>
            </a:extLst>
          </p:cNvPr>
          <p:cNvSpPr>
            <a:spLocks noGrp="1"/>
          </p:cNvSpPr>
          <p:nvPr>
            <p:ph type="pic" sz="quarter" idx="27"/>
          </p:nvPr>
        </p:nvSpPr>
        <p:spPr>
          <a:xfrm>
            <a:off x="3291776" y="1310643"/>
            <a:ext cx="2468880"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p>
        </p:txBody>
      </p:sp>
      <p:sp>
        <p:nvSpPr>
          <p:cNvPr id="12" name="Text Placeholder 19">
            <a:extLst>
              <a:ext uri="{FF2B5EF4-FFF2-40B4-BE49-F238E27FC236}">
                <a16:creationId xmlns:a16="http://schemas.microsoft.com/office/drawing/2014/main" id="{1F4621DD-0EC3-7B40-9C5B-544E9945AB7E}"/>
              </a:ext>
            </a:extLst>
          </p:cNvPr>
          <p:cNvSpPr>
            <a:spLocks noGrp="1"/>
          </p:cNvSpPr>
          <p:nvPr>
            <p:ph type="body" sz="quarter" idx="28" hasCustomPrompt="1"/>
          </p:nvPr>
        </p:nvSpPr>
        <p:spPr>
          <a:xfrm>
            <a:off x="640080" y="3413761"/>
            <a:ext cx="2468880" cy="1005840"/>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a:solidFill>
                  <a:srgbClr val="58595B"/>
                </a:solidFill>
                <a:effectLst/>
                <a:latin typeface="Helvetica" pitchFamily="2" charset="0"/>
                <a:ea typeface="+mn-ea"/>
                <a:cs typeface="+mn-cs"/>
              </a:rPr>
              <a:t>Lorem ipsum dolor sit </a:t>
            </a:r>
            <a:r>
              <a:rPr lang="en-US" sz="1400" b="0" i="0" kern="1200" err="1">
                <a:solidFill>
                  <a:srgbClr val="58595B"/>
                </a:solidFill>
                <a:effectLst/>
                <a:latin typeface="Helvetica" pitchFamily="2" charset="0"/>
                <a:ea typeface="+mn-ea"/>
                <a:cs typeface="+mn-cs"/>
              </a:rPr>
              <a:t>amet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consectetur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adipiscing</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elit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sed</a:t>
            </a:r>
            <a:r>
              <a:rPr lang="en-US" sz="1400" b="0" i="0" kern="1200">
                <a:solidFill>
                  <a:srgbClr val="58595B"/>
                </a:solidFill>
                <a:effectLst/>
                <a:latin typeface="Helvetica" pitchFamily="2" charset="0"/>
                <a:ea typeface="+mn-ea"/>
                <a:cs typeface="+mn-cs"/>
              </a:rPr>
              <a:t> do </a:t>
            </a:r>
            <a:r>
              <a:rPr lang="en-US" sz="1400" b="0" i="0" kern="1200" err="1">
                <a:solidFill>
                  <a:srgbClr val="58595B"/>
                </a:solidFill>
                <a:effectLst/>
                <a:latin typeface="Helvetica" pitchFamily="2" charset="0"/>
                <a:ea typeface="+mn-ea"/>
                <a:cs typeface="+mn-cs"/>
              </a:rPr>
              <a:t>eiusmod</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tempor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incididunt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labore</a:t>
            </a:r>
            <a:r>
              <a:rPr lang="en-US" sz="1400" b="0" i="0" kern="1200">
                <a:solidFill>
                  <a:srgbClr val="58595B"/>
                </a:solidFill>
                <a:effectLst/>
                <a:latin typeface="Helvetica" pitchFamily="2" charset="0"/>
                <a:ea typeface="+mn-ea"/>
                <a:cs typeface="+mn-cs"/>
              </a:rPr>
              <a:t> et dolore.</a:t>
            </a:r>
          </a:p>
        </p:txBody>
      </p:sp>
      <p:sp>
        <p:nvSpPr>
          <p:cNvPr id="2" name="Title 1">
            <a:extLst>
              <a:ext uri="{FF2B5EF4-FFF2-40B4-BE49-F238E27FC236}">
                <a16:creationId xmlns:a16="http://schemas.microsoft.com/office/drawing/2014/main" id="{83A7ADB9-B0E1-624C-B3FB-2E094D93977F}"/>
              </a:ext>
            </a:extLst>
          </p:cNvPr>
          <p:cNvSpPr>
            <a:spLocks noGrp="1"/>
          </p:cNvSpPr>
          <p:nvPr>
            <p:ph type="title" hasCustomPrompt="1"/>
          </p:nvPr>
        </p:nvSpPr>
        <p:spPr>
          <a:xfrm>
            <a:off x="640079" y="545736"/>
            <a:ext cx="7772400" cy="393192"/>
          </a:xfrm>
          <a:prstGeom prst="rect">
            <a:avLst/>
          </a:prstGeom>
        </p:spPr>
        <p:txBody>
          <a:bodyPr/>
          <a:lstStyle/>
          <a:p>
            <a:r>
              <a:rPr lang="en-US"/>
              <a:t>Header w/three images</a:t>
            </a:r>
          </a:p>
        </p:txBody>
      </p:sp>
    </p:spTree>
    <p:extLst>
      <p:ext uri="{BB962C8B-B14F-4D97-AF65-F5344CB8AC3E}">
        <p14:creationId xmlns:p14="http://schemas.microsoft.com/office/powerpoint/2010/main" val="403368944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3" name="Header rule">
            <a:extLst>
              <a:ext uri="{FF2B5EF4-FFF2-40B4-BE49-F238E27FC236}">
                <a16:creationId xmlns:a16="http://schemas.microsoft.com/office/drawing/2014/main" id="{7A6017F5-68B7-D944-A014-D63BB33FFFAF}"/>
              </a:ext>
            </a:extLst>
          </p:cNvPr>
          <p:cNvSpPr/>
          <p:nvPr userDrawn="1"/>
        </p:nvSpPr>
        <p:spPr>
          <a:xfrm>
            <a:off x="640080" y="2468880"/>
            <a:ext cx="7772400" cy="36576"/>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b="0" i="0">
              <a:latin typeface="Helvetica Regular" pitchFamily="2" charset="0"/>
            </a:endParaRPr>
          </a:p>
        </p:txBody>
      </p:sp>
      <p:sp>
        <p:nvSpPr>
          <p:cNvPr id="4" name="TextBox 3">
            <a:extLst>
              <a:ext uri="{FF2B5EF4-FFF2-40B4-BE49-F238E27FC236}">
                <a16:creationId xmlns:a16="http://schemas.microsoft.com/office/drawing/2014/main" id="{95D8306F-5F87-7847-B58F-BCA4CBD4690B}"/>
              </a:ext>
            </a:extLst>
          </p:cNvPr>
          <p:cNvSpPr txBox="1"/>
          <p:nvPr userDrawn="1"/>
        </p:nvSpPr>
        <p:spPr>
          <a:xfrm>
            <a:off x="640080" y="1874520"/>
            <a:ext cx="7772400" cy="553998"/>
          </a:xfrm>
          <a:prstGeom prst="rect">
            <a:avLst/>
          </a:prstGeom>
          <a:noFill/>
        </p:spPr>
        <p:txBody>
          <a:bodyPr wrap="square" lIns="0" tIns="0" rIns="0" bIns="0" rtlCol="0" anchor="b" anchorCtr="0">
            <a:spAutoFit/>
          </a:bodyPr>
          <a:lstStyle/>
          <a:p>
            <a:r>
              <a:rPr lang="en-US" sz="3600" b="1" i="0" baseline="0">
                <a:solidFill>
                  <a:schemeClr val="bg1"/>
                </a:solidFill>
                <a:latin typeface="Helvetica" pitchFamily="2" charset="0"/>
              </a:rPr>
              <a:t>Section Divider</a:t>
            </a:r>
          </a:p>
        </p:txBody>
      </p:sp>
      <p:sp>
        <p:nvSpPr>
          <p:cNvPr id="5" name="Text Placeholder 3">
            <a:extLst>
              <a:ext uri="{FF2B5EF4-FFF2-40B4-BE49-F238E27FC236}">
                <a16:creationId xmlns:a16="http://schemas.microsoft.com/office/drawing/2014/main" id="{461EF51F-6AE7-6944-9BE5-D164F3B6239A}"/>
              </a:ext>
            </a:extLst>
          </p:cNvPr>
          <p:cNvSpPr>
            <a:spLocks noGrp="1"/>
          </p:cNvSpPr>
          <p:nvPr>
            <p:ph type="body" sz="quarter" idx="20" hasCustomPrompt="1"/>
          </p:nvPr>
        </p:nvSpPr>
        <p:spPr>
          <a:xfrm>
            <a:off x="640079" y="2651760"/>
            <a:ext cx="7772400" cy="222818"/>
          </a:xfrm>
          <a:prstGeom prst="rect">
            <a:avLst/>
          </a:prstGeom>
        </p:spPr>
        <p:txBody>
          <a:bodyPr lIns="0" tIns="0" rIns="0" bIns="0">
            <a:spAutoFit/>
          </a:bodyPr>
          <a:lstStyle>
            <a:lvl1pPr marL="0" indent="0">
              <a:buFontTx/>
              <a:buNone/>
              <a:defRPr sz="1600" b="1" i="0" cap="all" baseline="0">
                <a:solidFill>
                  <a:schemeClr val="bg1"/>
                </a:solidFill>
                <a:latin typeface="Helvetica" pitchFamily="2" charset="0"/>
              </a:defRPr>
            </a:lvl1pPr>
            <a:lvl2pPr>
              <a:buFontTx/>
              <a:buNone/>
              <a:defRPr b="1"/>
            </a:lvl2pPr>
            <a:lvl3pPr marL="685800" indent="0">
              <a:buFontTx/>
              <a:buNone/>
              <a:defRPr b="1"/>
            </a:lvl3pPr>
            <a:lvl4pPr marL="1028700" indent="0">
              <a:buFontTx/>
              <a:buNone/>
              <a:defRPr b="1"/>
            </a:lvl4pPr>
            <a:lvl5pPr marL="1371600" indent="0">
              <a:buFontTx/>
              <a:buNone/>
              <a:defRPr b="1"/>
            </a:lvl5pPr>
          </a:lstStyle>
          <a:p>
            <a:pPr lvl="0"/>
            <a:r>
              <a:rPr lang="en-US"/>
              <a:t>ADDITIONAL TEXT GOES HERE </a:t>
            </a:r>
          </a:p>
        </p:txBody>
      </p:sp>
      <p:grpSp>
        <p:nvGrpSpPr>
          <p:cNvPr id="2" name="Group 1">
            <a:extLst>
              <a:ext uri="{FF2B5EF4-FFF2-40B4-BE49-F238E27FC236}">
                <a16:creationId xmlns:a16="http://schemas.microsoft.com/office/drawing/2014/main" id="{2D299E6B-1E1D-E84F-A6DB-CE49675AA463}"/>
              </a:ext>
            </a:extLst>
          </p:cNvPr>
          <p:cNvGrpSpPr/>
          <p:nvPr userDrawn="1"/>
        </p:nvGrpSpPr>
        <p:grpSpPr>
          <a:xfrm>
            <a:off x="0" y="4708878"/>
            <a:ext cx="9144000" cy="457200"/>
            <a:chOff x="0" y="4708878"/>
            <a:chExt cx="9144000" cy="457200"/>
          </a:xfrm>
        </p:grpSpPr>
        <p:sp>
          <p:nvSpPr>
            <p:cNvPr id="8" name="Rectangle 7">
              <a:extLst>
                <a:ext uri="{FF2B5EF4-FFF2-40B4-BE49-F238E27FC236}">
                  <a16:creationId xmlns:a16="http://schemas.microsoft.com/office/drawing/2014/main" id="{09D839EA-6FD2-2C4A-AEB9-A937AE762E6B}"/>
                </a:ext>
              </a:extLst>
            </p:cNvPr>
            <p:cNvSpPr/>
            <p:nvPr userDrawn="1"/>
          </p:nvSpPr>
          <p:spPr>
            <a:xfrm>
              <a:off x="0" y="4708878"/>
              <a:ext cx="9144000" cy="457200"/>
            </a:xfrm>
            <a:prstGeom prst="rect">
              <a:avLst/>
            </a:prstGeom>
            <a:solidFill>
              <a:srgbClr val="005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epartment name placeholder">
              <a:extLst>
                <a:ext uri="{FF2B5EF4-FFF2-40B4-BE49-F238E27FC236}">
                  <a16:creationId xmlns:a16="http://schemas.microsoft.com/office/drawing/2014/main" id="{0C6C10D4-DC76-934B-8AF7-B69352C2B7D5}"/>
                </a:ext>
              </a:extLst>
            </p:cNvPr>
            <p:cNvSpPr txBox="1"/>
            <p:nvPr userDrawn="1"/>
          </p:nvSpPr>
          <p:spPr>
            <a:xfrm>
              <a:off x="6583680" y="4896612"/>
              <a:ext cx="2295144" cy="132344"/>
            </a:xfrm>
            <a:prstGeom prst="rect">
              <a:avLst/>
            </a:prstGeom>
            <a:noFill/>
          </p:spPr>
          <p:txBody>
            <a:bodyPr wrap="square" lIns="91440" tIns="4572" rIns="0" bIns="4572" rtlCol="0">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800">
                  <a:solidFill>
                    <a:srgbClr val="FFFFFF"/>
                  </a:solidFill>
                </a:rPr>
                <a:t>Singapore 2020 –</a:t>
              </a:r>
              <a:r>
                <a:rPr lang="en-US" sz="800">
                  <a:solidFill>
                    <a:schemeClr val="bg1"/>
                  </a:solidFill>
                </a:rPr>
                <a:t> </a:t>
              </a:r>
              <a:fld id="{B6238B5B-F19C-E947-A0BC-87BD7983F871}" type="slidenum">
                <a:rPr lang="en-US" sz="800" smtClean="0">
                  <a:solidFill>
                    <a:schemeClr val="bg1"/>
                  </a:solidFill>
                </a:rPr>
                <a:pPr marL="0" marR="0" lvl="0" indent="0" algn="r" defTabSz="6858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a:p>
              <a:pPr algn="r"/>
              <a:endParaRPr lang="en-US" sz="800">
                <a:solidFill>
                  <a:srgbClr val="FFFFFF"/>
                </a:solidFill>
              </a:endParaRPr>
            </a:p>
          </p:txBody>
        </p:sp>
        <p:pic>
          <p:nvPicPr>
            <p:cNvPr id="10" name="Picture 9">
              <a:extLst>
                <a:ext uri="{FF2B5EF4-FFF2-40B4-BE49-F238E27FC236}">
                  <a16:creationId xmlns:a16="http://schemas.microsoft.com/office/drawing/2014/main" id="{74321573-53D5-EB4D-824B-E2D64346D65C}"/>
                </a:ext>
              </a:extLst>
            </p:cNvPr>
            <p:cNvPicPr>
              <a:picLocks noChangeAspect="1"/>
            </p:cNvPicPr>
            <p:nvPr userDrawn="1"/>
          </p:nvPicPr>
          <p:blipFill>
            <a:blip r:embed="rId2"/>
            <a:stretch>
              <a:fillRect/>
            </a:stretch>
          </p:blipFill>
          <p:spPr>
            <a:xfrm>
              <a:off x="365760" y="4870706"/>
              <a:ext cx="1394801" cy="133545"/>
            </a:xfrm>
            <a:prstGeom prst="rect">
              <a:avLst/>
            </a:prstGeom>
          </p:spPr>
        </p:pic>
      </p:grpSp>
    </p:spTree>
    <p:extLst>
      <p:ext uri="{BB962C8B-B14F-4D97-AF65-F5344CB8AC3E}">
        <p14:creationId xmlns:p14="http://schemas.microsoft.com/office/powerpoint/2010/main" val="60982147"/>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Header/wide image">
    <p:spTree>
      <p:nvGrpSpPr>
        <p:cNvPr id="1" name=""/>
        <p:cNvGrpSpPr/>
        <p:nvPr/>
      </p:nvGrpSpPr>
      <p:grpSpPr>
        <a:xfrm>
          <a:off x="0" y="0"/>
          <a:ext cx="0" cy="0"/>
          <a:chOff x="0" y="0"/>
          <a:chExt cx="0" cy="0"/>
        </a:xfrm>
      </p:grpSpPr>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40080" y="3794037"/>
            <a:ext cx="7772400" cy="640080"/>
          </a:xfrm>
          <a:prstGeom prst="rect">
            <a:avLst/>
          </a:prstGeom>
        </p:spPr>
        <p:txBody>
          <a:bodyPr lIns="0" tIns="18288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a:solidFill>
                  <a:srgbClr val="58595B"/>
                </a:solidFill>
                <a:effectLst/>
                <a:latin typeface="Helvetica" pitchFamily="2" charset="0"/>
                <a:ea typeface="+mn-ea"/>
                <a:cs typeface="+mn-cs"/>
              </a:rPr>
              <a:t>Lorem ipsum dolor sit </a:t>
            </a:r>
            <a:r>
              <a:rPr lang="en-US" sz="1400" b="0" i="0" kern="1200" err="1">
                <a:solidFill>
                  <a:srgbClr val="58595B"/>
                </a:solidFill>
                <a:effectLst/>
                <a:latin typeface="Helvetica" pitchFamily="2" charset="0"/>
                <a:ea typeface="+mn-ea"/>
                <a:cs typeface="+mn-cs"/>
              </a:rPr>
              <a:t>amet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consectetur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adipiscing</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elit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sed</a:t>
            </a:r>
            <a:r>
              <a:rPr lang="en-US" sz="1400" b="0" i="0" kern="1200">
                <a:solidFill>
                  <a:srgbClr val="58595B"/>
                </a:solidFill>
                <a:effectLst/>
                <a:latin typeface="Helvetica" pitchFamily="2" charset="0"/>
                <a:ea typeface="+mn-ea"/>
                <a:cs typeface="+mn-cs"/>
              </a:rPr>
              <a:t> do </a:t>
            </a:r>
            <a:r>
              <a:rPr lang="en-US" sz="1400" b="0" i="0" kern="1200" err="1">
                <a:solidFill>
                  <a:srgbClr val="58595B"/>
                </a:solidFill>
                <a:effectLst/>
                <a:latin typeface="Helvetica" pitchFamily="2" charset="0"/>
                <a:ea typeface="+mn-ea"/>
                <a:cs typeface="+mn-cs"/>
              </a:rPr>
              <a:t>eiusmod</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tempor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incididunt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labore</a:t>
            </a:r>
            <a:r>
              <a:rPr lang="en-US" sz="1400" b="0" i="0" kern="1200">
                <a:solidFill>
                  <a:srgbClr val="58595B"/>
                </a:solidFill>
                <a:effectLst/>
                <a:latin typeface="Helvetica" pitchFamily="2" charset="0"/>
                <a:ea typeface="+mn-ea"/>
                <a:cs typeface="+mn-cs"/>
              </a:rPr>
              <a:t> et dolore magna </a:t>
            </a:r>
            <a:r>
              <a:rPr lang="en-US" sz="1400" b="0" i="0" kern="1200" err="1">
                <a:solidFill>
                  <a:srgbClr val="58595B"/>
                </a:solidFill>
                <a:effectLst/>
                <a:latin typeface="Helvetica" pitchFamily="2" charset="0"/>
                <a:ea typeface="+mn-ea"/>
                <a:cs typeface="+mn-cs"/>
              </a:rPr>
              <a:t>aliqua</a:t>
            </a:r>
            <a:r>
              <a:rPr lang="en-US" sz="1400" b="0" i="0" kern="1200">
                <a:solidFill>
                  <a:srgbClr val="58595B"/>
                </a:solidFill>
                <a:effectLst/>
                <a:latin typeface="Helvetica" pitchFamily="2" charset="0"/>
                <a:ea typeface="+mn-ea"/>
                <a:cs typeface="+mn-cs"/>
              </a:rPr>
              <a:t>.</a:t>
            </a:r>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640080" y="1325157"/>
            <a:ext cx="7772400" cy="2423160"/>
          </a:xfrm>
          <a:prstGeom prst="rect">
            <a:avLst/>
          </a:prstGeom>
          <a:solidFill>
            <a:srgbClr val="DBE7F5"/>
          </a:solidFill>
        </p:spPr>
        <p:txBody>
          <a:bodyPr wrap="square" anchor="t" anchorCtr="1">
            <a:spAutoFit/>
          </a:bodyPr>
          <a:lstStyle>
            <a:lvl1pPr marL="0" indent="0" algn="ctr">
              <a:buFontTx/>
              <a:buNone/>
              <a:defRPr b="0" i="0">
                <a:solidFill>
                  <a:srgbClr val="898989"/>
                </a:solidFill>
                <a:latin typeface="Helvetica Regular" pitchFamily="2" charset="0"/>
              </a:defRPr>
            </a:lvl1pPr>
          </a:lstStyle>
          <a:p>
            <a:r>
              <a:rPr lang="en-US"/>
              <a:t>Click icon to add picture</a:t>
            </a:r>
          </a:p>
        </p:txBody>
      </p:sp>
      <p:sp>
        <p:nvSpPr>
          <p:cNvPr id="2" name="Title 1">
            <a:extLst>
              <a:ext uri="{FF2B5EF4-FFF2-40B4-BE49-F238E27FC236}">
                <a16:creationId xmlns:a16="http://schemas.microsoft.com/office/drawing/2014/main" id="{786BA509-2CC8-C04F-8CC6-05C0F1AD7FCC}"/>
              </a:ext>
            </a:extLst>
          </p:cNvPr>
          <p:cNvSpPr>
            <a:spLocks noGrp="1"/>
          </p:cNvSpPr>
          <p:nvPr>
            <p:ph type="title" hasCustomPrompt="1"/>
          </p:nvPr>
        </p:nvSpPr>
        <p:spPr>
          <a:xfrm>
            <a:off x="640079" y="545736"/>
            <a:ext cx="7772400" cy="393192"/>
          </a:xfrm>
          <a:prstGeom prst="rect">
            <a:avLst/>
          </a:prstGeom>
        </p:spPr>
        <p:txBody>
          <a:bodyPr/>
          <a:lstStyle/>
          <a:p>
            <a:r>
              <a:rPr lang="en-US"/>
              <a:t>Header w/wide image</a:t>
            </a:r>
          </a:p>
        </p:txBody>
      </p:sp>
    </p:spTree>
    <p:extLst>
      <p:ext uri="{BB962C8B-B14F-4D97-AF65-F5344CB8AC3E}">
        <p14:creationId xmlns:p14="http://schemas.microsoft.com/office/powerpoint/2010/main" val="1479086795"/>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er w/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EDEC991D-2A90-BD44-8865-BCD7365AA034}"/>
              </a:ext>
            </a:extLst>
          </p:cNvPr>
          <p:cNvSpPr>
            <a:spLocks noGrp="1"/>
          </p:cNvSpPr>
          <p:nvPr>
            <p:ph type="media" sz="quarter" idx="23"/>
          </p:nvPr>
        </p:nvSpPr>
        <p:spPr>
          <a:xfrm>
            <a:off x="1828800" y="1310640"/>
            <a:ext cx="5486400" cy="310896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media</a:t>
            </a:r>
          </a:p>
        </p:txBody>
      </p:sp>
      <p:sp>
        <p:nvSpPr>
          <p:cNvPr id="2" name="Title 1">
            <a:extLst>
              <a:ext uri="{FF2B5EF4-FFF2-40B4-BE49-F238E27FC236}">
                <a16:creationId xmlns:a16="http://schemas.microsoft.com/office/drawing/2014/main" id="{B215D343-E871-2D4D-89DF-1CBE83C41245}"/>
              </a:ext>
            </a:extLst>
          </p:cNvPr>
          <p:cNvSpPr>
            <a:spLocks noGrp="1"/>
          </p:cNvSpPr>
          <p:nvPr>
            <p:ph type="title" hasCustomPrompt="1"/>
          </p:nvPr>
        </p:nvSpPr>
        <p:spPr>
          <a:xfrm>
            <a:off x="640079" y="545736"/>
            <a:ext cx="7772400" cy="393192"/>
          </a:xfrm>
          <a:prstGeom prst="rect">
            <a:avLst/>
          </a:prstGeom>
        </p:spPr>
        <p:txBody>
          <a:bodyPr/>
          <a:lstStyle/>
          <a:p>
            <a:r>
              <a:rPr lang="en-US"/>
              <a:t>Header w/video</a:t>
            </a:r>
          </a:p>
        </p:txBody>
      </p:sp>
    </p:spTree>
    <p:extLst>
      <p:ext uri="{BB962C8B-B14F-4D97-AF65-F5344CB8AC3E}">
        <p14:creationId xmlns:p14="http://schemas.microsoft.com/office/powerpoint/2010/main" val="2621145831"/>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Header w/video and copy">
    <p:spTree>
      <p:nvGrpSpPr>
        <p:cNvPr id="1" name=""/>
        <p:cNvGrpSpPr/>
        <p:nvPr/>
      </p:nvGrpSpPr>
      <p:grpSpPr>
        <a:xfrm>
          <a:off x="0" y="0"/>
          <a:ext cx="0" cy="0"/>
          <a:chOff x="0" y="0"/>
          <a:chExt cx="0" cy="0"/>
        </a:xfrm>
      </p:grpSpPr>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5669280" y="1734458"/>
            <a:ext cx="2743200" cy="1005840"/>
          </a:xfrm>
          <a:prstGeom prst="rect">
            <a:avLst/>
          </a:prstGeom>
        </p:spPr>
        <p:txBody>
          <a:bodyPr lIns="365760" r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a:solidFill>
                  <a:srgbClr val="58595B"/>
                </a:solidFill>
                <a:effectLst/>
                <a:latin typeface="Helvetica" pitchFamily="2" charset="0"/>
                <a:ea typeface="+mn-ea"/>
                <a:cs typeface="+mn-cs"/>
              </a:rPr>
              <a:t>Lorem ipsum dolor sit </a:t>
            </a:r>
            <a:r>
              <a:rPr lang="en-US" sz="1400" b="0" i="0" kern="1200" err="1">
                <a:solidFill>
                  <a:srgbClr val="58595B"/>
                </a:solidFill>
                <a:effectLst/>
                <a:latin typeface="Helvetica" pitchFamily="2" charset="0"/>
                <a:ea typeface="+mn-ea"/>
                <a:cs typeface="+mn-cs"/>
              </a:rPr>
              <a:t>amet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consectetur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adipiscing</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elit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sed</a:t>
            </a:r>
            <a:r>
              <a:rPr lang="en-US" sz="1400" b="0" i="0" kern="1200">
                <a:solidFill>
                  <a:srgbClr val="58595B"/>
                </a:solidFill>
                <a:effectLst/>
                <a:latin typeface="Helvetica" pitchFamily="2" charset="0"/>
                <a:ea typeface="+mn-ea"/>
                <a:cs typeface="+mn-cs"/>
              </a:rPr>
              <a:t> do </a:t>
            </a:r>
            <a:r>
              <a:rPr lang="en-US" sz="1400" b="0" i="0" kern="1200" err="1">
                <a:solidFill>
                  <a:srgbClr val="58595B"/>
                </a:solidFill>
                <a:effectLst/>
                <a:latin typeface="Helvetica" pitchFamily="2" charset="0"/>
                <a:ea typeface="+mn-ea"/>
                <a:cs typeface="+mn-cs"/>
              </a:rPr>
              <a:t>eiusmod</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tempor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incididunt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labore</a:t>
            </a:r>
            <a:r>
              <a:rPr lang="en-US" sz="1400" b="0" i="0" kern="1200">
                <a:solidFill>
                  <a:srgbClr val="58595B"/>
                </a:solidFill>
                <a:effectLst/>
                <a:latin typeface="Helvetica" pitchFamily="2" charset="0"/>
                <a:ea typeface="+mn-ea"/>
                <a:cs typeface="+mn-cs"/>
              </a:rPr>
              <a:t> et dolore magna </a:t>
            </a:r>
            <a:r>
              <a:rPr lang="en-US" sz="1400" b="0" i="0" kern="1200" err="1">
                <a:solidFill>
                  <a:srgbClr val="58595B"/>
                </a:solidFill>
                <a:effectLst/>
                <a:latin typeface="Helvetica" pitchFamily="2" charset="0"/>
                <a:ea typeface="+mn-ea"/>
                <a:cs typeface="+mn-cs"/>
              </a:rPr>
              <a:t>aliqua</a:t>
            </a:r>
            <a:r>
              <a:rPr lang="en-US" sz="1400" b="0" i="0" kern="120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5669280" y="1368699"/>
            <a:ext cx="2743200" cy="219456"/>
          </a:xfrm>
          <a:prstGeom prst="rect">
            <a:avLst/>
          </a:prstGeom>
        </p:spPr>
        <p:txBody>
          <a:bodyPr lIns="365760" rIns="0"/>
          <a:lstStyle>
            <a:lvl1pPr marL="0" indent="0">
              <a:lnSpc>
                <a:spcPct val="100000"/>
              </a:lnSpc>
              <a:buFontTx/>
              <a:buNone/>
              <a:defRPr b="1" i="0" cap="all" baseline="0">
                <a:latin typeface="Helvetica" pitchFamily="2" charset="0"/>
              </a:defRPr>
            </a:lvl1pPr>
          </a:lstStyle>
          <a:p>
            <a:pPr lvl="0"/>
            <a:r>
              <a:rPr lang="en-US"/>
              <a:t>SUBHEAD</a:t>
            </a:r>
          </a:p>
        </p:txBody>
      </p:sp>
      <p:sp>
        <p:nvSpPr>
          <p:cNvPr id="4" name="Media Placeholder 3">
            <a:extLst>
              <a:ext uri="{FF2B5EF4-FFF2-40B4-BE49-F238E27FC236}">
                <a16:creationId xmlns:a16="http://schemas.microsoft.com/office/drawing/2014/main" id="{EDEC991D-2A90-BD44-8865-BCD7365AA034}"/>
              </a:ext>
            </a:extLst>
          </p:cNvPr>
          <p:cNvSpPr>
            <a:spLocks noGrp="1"/>
          </p:cNvSpPr>
          <p:nvPr>
            <p:ph type="media" sz="quarter" idx="23"/>
          </p:nvPr>
        </p:nvSpPr>
        <p:spPr>
          <a:xfrm>
            <a:off x="640080" y="1368699"/>
            <a:ext cx="5029200" cy="283464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media</a:t>
            </a:r>
          </a:p>
        </p:txBody>
      </p:sp>
      <p:sp>
        <p:nvSpPr>
          <p:cNvPr id="2" name="Title 1">
            <a:extLst>
              <a:ext uri="{FF2B5EF4-FFF2-40B4-BE49-F238E27FC236}">
                <a16:creationId xmlns:a16="http://schemas.microsoft.com/office/drawing/2014/main" id="{B215D343-E871-2D4D-89DF-1CBE83C41245}"/>
              </a:ext>
            </a:extLst>
          </p:cNvPr>
          <p:cNvSpPr>
            <a:spLocks noGrp="1"/>
          </p:cNvSpPr>
          <p:nvPr>
            <p:ph type="title" hasCustomPrompt="1"/>
          </p:nvPr>
        </p:nvSpPr>
        <p:spPr>
          <a:xfrm>
            <a:off x="640079" y="545736"/>
            <a:ext cx="7772400" cy="393192"/>
          </a:xfrm>
          <a:prstGeom prst="rect">
            <a:avLst/>
          </a:prstGeom>
        </p:spPr>
        <p:txBody>
          <a:bodyPr/>
          <a:lstStyle/>
          <a:p>
            <a:r>
              <a:rPr lang="en-US"/>
              <a:t>Header w/copy and video</a:t>
            </a:r>
          </a:p>
        </p:txBody>
      </p:sp>
    </p:spTree>
    <p:extLst>
      <p:ext uri="{BB962C8B-B14F-4D97-AF65-F5344CB8AC3E}">
        <p14:creationId xmlns:p14="http://schemas.microsoft.com/office/powerpoint/2010/main" val="4214685523"/>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Title Opener">
    <p:spTree>
      <p:nvGrpSpPr>
        <p:cNvPr id="1" name=""/>
        <p:cNvGrpSpPr/>
        <p:nvPr/>
      </p:nvGrpSpPr>
      <p:grpSpPr>
        <a:xfrm>
          <a:off x="0" y="0"/>
          <a:ext cx="0" cy="0"/>
          <a:chOff x="0" y="0"/>
          <a:chExt cx="0" cy="0"/>
        </a:xfrm>
      </p:grpSpPr>
      <p:sp>
        <p:nvSpPr>
          <p:cNvPr id="9" name="Content Placeholder 4">
            <a:extLst>
              <a:ext uri="{FF2B5EF4-FFF2-40B4-BE49-F238E27FC236}">
                <a16:creationId xmlns:a16="http://schemas.microsoft.com/office/drawing/2014/main" id="{51842526-596D-444C-831F-EDD586E710D2}"/>
              </a:ext>
            </a:extLst>
          </p:cNvPr>
          <p:cNvSpPr>
            <a:spLocks noGrp="1"/>
          </p:cNvSpPr>
          <p:nvPr>
            <p:ph sz="quarter" idx="23" hasCustomPrompt="1"/>
          </p:nvPr>
        </p:nvSpPr>
        <p:spPr>
          <a:xfrm>
            <a:off x="640078" y="4480560"/>
            <a:ext cx="1188720" cy="167097"/>
          </a:xfrm>
          <a:prstGeom prst="rect">
            <a:avLst/>
          </a:prstGeom>
        </p:spPr>
        <p:txBody>
          <a:bodyPr wrap="none" lIns="9144" tIns="0" rIns="0" bIns="0" anchor="b" anchorCtr="0">
            <a:spAutoFit/>
          </a:bodyPr>
          <a:lstStyle>
            <a:lvl1pPr marL="0" indent="0">
              <a:buNone/>
              <a:defRPr sz="1200">
                <a:solidFill>
                  <a:schemeClr val="bg1"/>
                </a:solidFill>
              </a:defRPr>
            </a:lvl1pPr>
          </a:lstStyle>
          <a:p>
            <a:r>
              <a:rPr lang="en-US"/>
              <a:t>Presenter Name</a:t>
            </a:r>
          </a:p>
        </p:txBody>
      </p:sp>
      <p:sp>
        <p:nvSpPr>
          <p:cNvPr id="10" name="Content Placeholder 4">
            <a:extLst>
              <a:ext uri="{FF2B5EF4-FFF2-40B4-BE49-F238E27FC236}">
                <a16:creationId xmlns:a16="http://schemas.microsoft.com/office/drawing/2014/main" id="{7614E81D-36BE-0843-8E17-35D959F5ADC3}"/>
              </a:ext>
            </a:extLst>
          </p:cNvPr>
          <p:cNvSpPr>
            <a:spLocks noGrp="1"/>
          </p:cNvSpPr>
          <p:nvPr>
            <p:ph sz="quarter" idx="24" hasCustomPrompt="1"/>
          </p:nvPr>
        </p:nvSpPr>
        <p:spPr>
          <a:xfrm>
            <a:off x="640078" y="4663440"/>
            <a:ext cx="1624612" cy="167097"/>
          </a:xfrm>
          <a:prstGeom prst="rect">
            <a:avLst/>
          </a:prstGeom>
        </p:spPr>
        <p:txBody>
          <a:bodyPr wrap="none" lIns="9144" tIns="0" rIns="0" bIns="0" anchor="b" anchorCtr="0">
            <a:spAutoFit/>
          </a:bodyPr>
          <a:lstStyle>
            <a:lvl1pPr marL="0" indent="0">
              <a:buNone/>
              <a:defRPr sz="1200">
                <a:solidFill>
                  <a:schemeClr val="bg1"/>
                </a:solidFill>
              </a:defRPr>
            </a:lvl1pPr>
          </a:lstStyle>
          <a:p>
            <a:r>
              <a:rPr lang="en-US"/>
              <a:t>Title, Department Name</a:t>
            </a:r>
          </a:p>
        </p:txBody>
      </p:sp>
    </p:spTree>
    <p:extLst>
      <p:ext uri="{BB962C8B-B14F-4D97-AF65-F5344CB8AC3E}">
        <p14:creationId xmlns:p14="http://schemas.microsoft.com/office/powerpoint/2010/main" val="2091812818"/>
      </p:ext>
    </p:extLst>
  </p:cSld>
  <p:clrMapOvr>
    <a:masterClrMapping/>
  </p:clrMapOvr>
  <p:extLst>
    <p:ext uri="{DCECCB84-F9BA-43D5-87BE-67443E8EF086}">
      <p15:sldGuideLst xmlns:p15="http://schemas.microsoft.com/office/powerpoint/2012/main">
        <p15:guide id="1" orient="horz" pos="444">
          <p15:clr>
            <a:srgbClr val="FBAE40"/>
          </p15:clr>
        </p15:guide>
        <p15:guide id="2" orient="horz" pos="276">
          <p15:clr>
            <a:srgbClr val="FBAE40"/>
          </p15:clr>
        </p15:guide>
        <p15:guide id="3" pos="40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83BA396-BB00-7D42-B4FC-5992C3DA5788}"/>
              </a:ext>
            </a:extLst>
          </p:cNvPr>
          <p:cNvGrpSpPr/>
          <p:nvPr userDrawn="1"/>
        </p:nvGrpSpPr>
        <p:grpSpPr>
          <a:xfrm>
            <a:off x="0" y="4708878"/>
            <a:ext cx="9144000" cy="457200"/>
            <a:chOff x="0" y="4708878"/>
            <a:chExt cx="9144000" cy="457200"/>
          </a:xfrm>
        </p:grpSpPr>
        <p:sp>
          <p:nvSpPr>
            <p:cNvPr id="7" name="Rectangle 6">
              <a:extLst>
                <a:ext uri="{FF2B5EF4-FFF2-40B4-BE49-F238E27FC236}">
                  <a16:creationId xmlns:a16="http://schemas.microsoft.com/office/drawing/2014/main" id="{5AD69652-F487-5744-A1E9-CF4B913B544F}"/>
                </a:ext>
              </a:extLst>
            </p:cNvPr>
            <p:cNvSpPr/>
            <p:nvPr userDrawn="1"/>
          </p:nvSpPr>
          <p:spPr>
            <a:xfrm>
              <a:off x="0" y="4708878"/>
              <a:ext cx="9144000" cy="457200"/>
            </a:xfrm>
            <a:prstGeom prst="rect">
              <a:avLst/>
            </a:prstGeom>
            <a:solidFill>
              <a:srgbClr val="005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epartment name placeholder">
              <a:extLst>
                <a:ext uri="{FF2B5EF4-FFF2-40B4-BE49-F238E27FC236}">
                  <a16:creationId xmlns:a16="http://schemas.microsoft.com/office/drawing/2014/main" id="{919FAC35-D971-A248-8933-4E49E82D91AF}"/>
                </a:ext>
              </a:extLst>
            </p:cNvPr>
            <p:cNvSpPr txBox="1"/>
            <p:nvPr userDrawn="1"/>
          </p:nvSpPr>
          <p:spPr>
            <a:xfrm>
              <a:off x="6583680" y="4896612"/>
              <a:ext cx="2295144" cy="132344"/>
            </a:xfrm>
            <a:prstGeom prst="rect">
              <a:avLst/>
            </a:prstGeom>
            <a:noFill/>
          </p:spPr>
          <p:txBody>
            <a:bodyPr wrap="square" lIns="91440" tIns="4572" rIns="0" bIns="4572" rtlCol="0">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800">
                  <a:solidFill>
                    <a:srgbClr val="FFFFFF"/>
                  </a:solidFill>
                </a:rPr>
                <a:t>Singapore 2020 –</a:t>
              </a:r>
              <a:r>
                <a:rPr lang="en-US" sz="800">
                  <a:solidFill>
                    <a:schemeClr val="bg1"/>
                  </a:solidFill>
                </a:rPr>
                <a:t> </a:t>
              </a:r>
              <a:fld id="{B6238B5B-F19C-E947-A0BC-87BD7983F871}" type="slidenum">
                <a:rPr lang="en-US" sz="800" smtClean="0">
                  <a:solidFill>
                    <a:schemeClr val="bg1"/>
                  </a:solidFill>
                </a:rPr>
                <a:pPr marL="0" marR="0" lvl="0" indent="0" algn="r" defTabSz="6858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a:p>
              <a:pPr algn="r"/>
              <a:endParaRPr lang="en-US" sz="800">
                <a:solidFill>
                  <a:srgbClr val="FFFFFF"/>
                </a:solidFill>
              </a:endParaRPr>
            </a:p>
          </p:txBody>
        </p:sp>
        <p:pic>
          <p:nvPicPr>
            <p:cNvPr id="9" name="Picture 8">
              <a:extLst>
                <a:ext uri="{FF2B5EF4-FFF2-40B4-BE49-F238E27FC236}">
                  <a16:creationId xmlns:a16="http://schemas.microsoft.com/office/drawing/2014/main" id="{3442A647-5A09-2C4B-8019-F3C6AEF08929}"/>
                </a:ext>
              </a:extLst>
            </p:cNvPr>
            <p:cNvPicPr>
              <a:picLocks noChangeAspect="1"/>
            </p:cNvPicPr>
            <p:nvPr userDrawn="1"/>
          </p:nvPicPr>
          <p:blipFill>
            <a:blip r:embed="rId2"/>
            <a:stretch>
              <a:fillRect/>
            </a:stretch>
          </p:blipFill>
          <p:spPr>
            <a:xfrm>
              <a:off x="365760" y="4870706"/>
              <a:ext cx="1394801" cy="133545"/>
            </a:xfrm>
            <a:prstGeom prst="rect">
              <a:avLst/>
            </a:prstGeom>
          </p:spPr>
        </p:pic>
      </p:grpSp>
    </p:spTree>
    <p:extLst>
      <p:ext uri="{BB962C8B-B14F-4D97-AF65-F5344CB8AC3E}">
        <p14:creationId xmlns:p14="http://schemas.microsoft.com/office/powerpoint/2010/main" val="1224462509"/>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_Title Opener">
    <p:spTree>
      <p:nvGrpSpPr>
        <p:cNvPr id="1" name=""/>
        <p:cNvGrpSpPr/>
        <p:nvPr/>
      </p:nvGrpSpPr>
      <p:grpSpPr>
        <a:xfrm>
          <a:off x="0" y="0"/>
          <a:ext cx="0" cy="0"/>
          <a:chOff x="0" y="0"/>
          <a:chExt cx="0" cy="0"/>
        </a:xfrm>
      </p:grpSpPr>
      <p:sp>
        <p:nvSpPr>
          <p:cNvPr id="9" name="Content Placeholder 4">
            <a:extLst>
              <a:ext uri="{FF2B5EF4-FFF2-40B4-BE49-F238E27FC236}">
                <a16:creationId xmlns:a16="http://schemas.microsoft.com/office/drawing/2014/main" id="{51842526-596D-444C-831F-EDD586E710D2}"/>
              </a:ext>
            </a:extLst>
          </p:cNvPr>
          <p:cNvSpPr>
            <a:spLocks noGrp="1"/>
          </p:cNvSpPr>
          <p:nvPr>
            <p:ph sz="quarter" idx="23" hasCustomPrompt="1"/>
          </p:nvPr>
        </p:nvSpPr>
        <p:spPr>
          <a:xfrm>
            <a:off x="640078" y="4480560"/>
            <a:ext cx="1188720" cy="167097"/>
          </a:xfrm>
          <a:prstGeom prst="rect">
            <a:avLst/>
          </a:prstGeom>
        </p:spPr>
        <p:txBody>
          <a:bodyPr wrap="none" lIns="9144" tIns="0" rIns="0" bIns="0" anchor="b" anchorCtr="0">
            <a:spAutoFit/>
          </a:bodyPr>
          <a:lstStyle>
            <a:lvl1pPr marL="0" indent="0">
              <a:buNone/>
              <a:defRPr sz="1200">
                <a:solidFill>
                  <a:schemeClr val="bg1"/>
                </a:solidFill>
              </a:defRPr>
            </a:lvl1pPr>
          </a:lstStyle>
          <a:p>
            <a:r>
              <a:rPr lang="en-US"/>
              <a:t>Presenter Name</a:t>
            </a:r>
          </a:p>
        </p:txBody>
      </p:sp>
      <p:sp>
        <p:nvSpPr>
          <p:cNvPr id="10" name="Content Placeholder 4">
            <a:extLst>
              <a:ext uri="{FF2B5EF4-FFF2-40B4-BE49-F238E27FC236}">
                <a16:creationId xmlns:a16="http://schemas.microsoft.com/office/drawing/2014/main" id="{7614E81D-36BE-0843-8E17-35D959F5ADC3}"/>
              </a:ext>
            </a:extLst>
          </p:cNvPr>
          <p:cNvSpPr>
            <a:spLocks noGrp="1"/>
          </p:cNvSpPr>
          <p:nvPr>
            <p:ph sz="quarter" idx="24" hasCustomPrompt="1"/>
          </p:nvPr>
        </p:nvSpPr>
        <p:spPr>
          <a:xfrm>
            <a:off x="640078" y="4663440"/>
            <a:ext cx="1624612" cy="167097"/>
          </a:xfrm>
          <a:prstGeom prst="rect">
            <a:avLst/>
          </a:prstGeom>
        </p:spPr>
        <p:txBody>
          <a:bodyPr wrap="none" lIns="9144" tIns="0" rIns="0" bIns="0" anchor="b" anchorCtr="0">
            <a:spAutoFit/>
          </a:bodyPr>
          <a:lstStyle>
            <a:lvl1pPr marL="0" indent="0">
              <a:buNone/>
              <a:defRPr sz="1200">
                <a:solidFill>
                  <a:schemeClr val="bg1"/>
                </a:solidFill>
              </a:defRPr>
            </a:lvl1pPr>
          </a:lstStyle>
          <a:p>
            <a:r>
              <a:rPr lang="en-US"/>
              <a:t>Title, Department Name</a:t>
            </a:r>
          </a:p>
        </p:txBody>
      </p:sp>
    </p:spTree>
    <p:extLst>
      <p:ext uri="{BB962C8B-B14F-4D97-AF65-F5344CB8AC3E}">
        <p14:creationId xmlns:p14="http://schemas.microsoft.com/office/powerpoint/2010/main" val="969202835"/>
      </p:ext>
    </p:extLst>
  </p:cSld>
  <p:clrMapOvr>
    <a:masterClrMapping/>
  </p:clrMapOvr>
  <p:extLst>
    <p:ext uri="{DCECCB84-F9BA-43D5-87BE-67443E8EF086}">
      <p15:sldGuideLst xmlns:p15="http://schemas.microsoft.com/office/powerpoint/2012/main">
        <p15:guide id="1" orient="horz" pos="444">
          <p15:clr>
            <a:srgbClr val="FBAE40"/>
          </p15:clr>
        </p15:guide>
        <p15:guide id="2" orient="horz" pos="276">
          <p15:clr>
            <a:srgbClr val="FBAE40"/>
          </p15:clr>
        </p15:guide>
        <p15:guide id="3" pos="40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hank You">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83BA396-BB00-7D42-B4FC-5992C3DA5788}"/>
              </a:ext>
            </a:extLst>
          </p:cNvPr>
          <p:cNvGrpSpPr/>
          <p:nvPr userDrawn="1"/>
        </p:nvGrpSpPr>
        <p:grpSpPr>
          <a:xfrm>
            <a:off x="0" y="4708878"/>
            <a:ext cx="9144000" cy="457200"/>
            <a:chOff x="0" y="4708878"/>
            <a:chExt cx="9144000" cy="457200"/>
          </a:xfrm>
        </p:grpSpPr>
        <p:sp>
          <p:nvSpPr>
            <p:cNvPr id="7" name="Rectangle 6">
              <a:extLst>
                <a:ext uri="{FF2B5EF4-FFF2-40B4-BE49-F238E27FC236}">
                  <a16:creationId xmlns:a16="http://schemas.microsoft.com/office/drawing/2014/main" id="{5AD69652-F487-5744-A1E9-CF4B913B544F}"/>
                </a:ext>
              </a:extLst>
            </p:cNvPr>
            <p:cNvSpPr/>
            <p:nvPr userDrawn="1"/>
          </p:nvSpPr>
          <p:spPr>
            <a:xfrm>
              <a:off x="0" y="4708878"/>
              <a:ext cx="9144000" cy="457200"/>
            </a:xfrm>
            <a:prstGeom prst="rect">
              <a:avLst/>
            </a:prstGeom>
            <a:solidFill>
              <a:srgbClr val="005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epartment name placeholder">
              <a:extLst>
                <a:ext uri="{FF2B5EF4-FFF2-40B4-BE49-F238E27FC236}">
                  <a16:creationId xmlns:a16="http://schemas.microsoft.com/office/drawing/2014/main" id="{919FAC35-D971-A248-8933-4E49E82D91AF}"/>
                </a:ext>
              </a:extLst>
            </p:cNvPr>
            <p:cNvSpPr txBox="1"/>
            <p:nvPr userDrawn="1"/>
          </p:nvSpPr>
          <p:spPr>
            <a:xfrm>
              <a:off x="6583680" y="4896612"/>
              <a:ext cx="2295144" cy="132344"/>
            </a:xfrm>
            <a:prstGeom prst="rect">
              <a:avLst/>
            </a:prstGeom>
            <a:noFill/>
          </p:spPr>
          <p:txBody>
            <a:bodyPr wrap="square" lIns="91440" tIns="4572" rIns="0" bIns="4572" rtlCol="0">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800">
                  <a:solidFill>
                    <a:srgbClr val="FFFFFF"/>
                  </a:solidFill>
                </a:rPr>
                <a:t>Singapore 2020 –</a:t>
              </a:r>
              <a:r>
                <a:rPr lang="en-US" sz="800">
                  <a:solidFill>
                    <a:schemeClr val="bg1"/>
                  </a:solidFill>
                </a:rPr>
                <a:t> </a:t>
              </a:r>
              <a:fld id="{B6238B5B-F19C-E947-A0BC-87BD7983F871}" type="slidenum">
                <a:rPr lang="en-US" sz="800" smtClean="0">
                  <a:solidFill>
                    <a:schemeClr val="bg1"/>
                  </a:solidFill>
                </a:rPr>
                <a:pPr marL="0" marR="0" lvl="0" indent="0" algn="r" defTabSz="6858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a:p>
              <a:pPr algn="r"/>
              <a:endParaRPr lang="en-US" sz="800">
                <a:solidFill>
                  <a:srgbClr val="FFFFFF"/>
                </a:solidFill>
              </a:endParaRPr>
            </a:p>
          </p:txBody>
        </p:sp>
        <p:pic>
          <p:nvPicPr>
            <p:cNvPr id="9" name="Picture 8">
              <a:extLst>
                <a:ext uri="{FF2B5EF4-FFF2-40B4-BE49-F238E27FC236}">
                  <a16:creationId xmlns:a16="http://schemas.microsoft.com/office/drawing/2014/main" id="{3442A647-5A09-2C4B-8019-F3C6AEF08929}"/>
                </a:ext>
              </a:extLst>
            </p:cNvPr>
            <p:cNvPicPr>
              <a:picLocks noChangeAspect="1"/>
            </p:cNvPicPr>
            <p:nvPr userDrawn="1"/>
          </p:nvPicPr>
          <p:blipFill>
            <a:blip r:embed="rId2"/>
            <a:stretch>
              <a:fillRect/>
            </a:stretch>
          </p:blipFill>
          <p:spPr>
            <a:xfrm>
              <a:off x="365760" y="4870706"/>
              <a:ext cx="1394801" cy="133545"/>
            </a:xfrm>
            <a:prstGeom prst="rect">
              <a:avLst/>
            </a:prstGeom>
          </p:spPr>
        </p:pic>
      </p:grpSp>
    </p:spTree>
    <p:extLst>
      <p:ext uri="{BB962C8B-B14F-4D97-AF65-F5344CB8AC3E}">
        <p14:creationId xmlns:p14="http://schemas.microsoft.com/office/powerpoint/2010/main" val="3240978648"/>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F103CBC-1586-8745-A34F-D741C41F2374}"/>
              </a:ext>
            </a:extLst>
          </p:cNvPr>
          <p:cNvSpPr>
            <a:spLocks noGrp="1"/>
          </p:cNvSpPr>
          <p:nvPr>
            <p:ph type="body" sz="quarter" idx="12" hasCustomPrompt="1"/>
          </p:nvPr>
        </p:nvSpPr>
        <p:spPr>
          <a:xfrm>
            <a:off x="1371600" y="1371600"/>
            <a:ext cx="6400800" cy="1665071"/>
          </a:xfrm>
          <a:prstGeom prst="rect">
            <a:avLst/>
          </a:prstGeom>
        </p:spPr>
        <p:txBody>
          <a:bodyPr lIns="0" tIns="0" rIns="0" bIns="0" anchor="ctr" anchorCtr="0">
            <a:spAutoFit/>
          </a:bodyPr>
          <a:lstStyle>
            <a:lvl1pPr marL="0" indent="0" algn="ctr">
              <a:buNone/>
              <a:defRPr sz="4000">
                <a:solidFill>
                  <a:schemeClr val="bg1"/>
                </a:solidFill>
              </a:defRPr>
            </a:lvl1pPr>
          </a:lstStyle>
          <a:p>
            <a:pPr lvl="0"/>
            <a:r>
              <a:rPr lang="en-US"/>
              <a:t>Lorem ipsum dolor sit </a:t>
            </a:r>
            <a:r>
              <a:rPr lang="en-US" err="1"/>
              <a:t>amet</a:t>
            </a:r>
            <a:r>
              <a:rPr lang="en-US"/>
              <a:t> ex </a:t>
            </a:r>
            <a:r>
              <a:rPr lang="en-US" err="1"/>
              <a:t>eum</a:t>
            </a:r>
            <a:r>
              <a:rPr lang="en-US"/>
              <a:t> </a:t>
            </a:r>
            <a:r>
              <a:rPr lang="en-US" err="1"/>
              <a:t>reque</a:t>
            </a:r>
            <a:r>
              <a:rPr lang="en-US"/>
              <a:t> </a:t>
            </a:r>
            <a:r>
              <a:rPr lang="en-US" err="1"/>
              <a:t>graece</a:t>
            </a:r>
            <a:r>
              <a:rPr lang="en-US"/>
              <a:t> </a:t>
            </a:r>
            <a:r>
              <a:rPr lang="en-US" err="1"/>
              <a:t>nam</a:t>
            </a:r>
            <a:r>
              <a:rPr lang="en-US"/>
              <a:t> </a:t>
            </a:r>
            <a:r>
              <a:rPr lang="en-US" err="1"/>
              <a:t>harum</a:t>
            </a:r>
            <a:r>
              <a:rPr lang="en-US"/>
              <a:t> </a:t>
            </a:r>
            <a:r>
              <a:rPr lang="en-US" err="1"/>
              <a:t>vonsequat</a:t>
            </a:r>
            <a:endParaRPr lang="en-US"/>
          </a:p>
        </p:txBody>
      </p:sp>
      <p:grpSp>
        <p:nvGrpSpPr>
          <p:cNvPr id="14" name="Group 13">
            <a:extLst>
              <a:ext uri="{FF2B5EF4-FFF2-40B4-BE49-F238E27FC236}">
                <a16:creationId xmlns:a16="http://schemas.microsoft.com/office/drawing/2014/main" id="{F91E7AC1-D295-804D-A470-7AA36CAF3F18}"/>
              </a:ext>
            </a:extLst>
          </p:cNvPr>
          <p:cNvGrpSpPr/>
          <p:nvPr userDrawn="1"/>
        </p:nvGrpSpPr>
        <p:grpSpPr>
          <a:xfrm>
            <a:off x="4212544" y="3271954"/>
            <a:ext cx="702366" cy="175572"/>
            <a:chOff x="665593" y="4028608"/>
            <a:chExt cx="495343" cy="123822"/>
          </a:xfrm>
        </p:grpSpPr>
        <p:pic>
          <p:nvPicPr>
            <p:cNvPr id="15" name="Picture 14">
              <a:extLst>
                <a:ext uri="{FF2B5EF4-FFF2-40B4-BE49-F238E27FC236}">
                  <a16:creationId xmlns:a16="http://schemas.microsoft.com/office/drawing/2014/main" id="{2BFCB884-938C-1742-80F9-41AF919C9176}"/>
                </a:ext>
              </a:extLst>
            </p:cNvPr>
            <p:cNvPicPr>
              <a:picLocks noChangeAspect="1"/>
            </p:cNvPicPr>
            <p:nvPr userDrawn="1"/>
          </p:nvPicPr>
          <p:blipFill rotWithShape="1">
            <a:blip r:embed="rId2"/>
            <a:srcRect l="22320" t="20185" r="17718" b="14513"/>
            <a:stretch/>
          </p:blipFill>
          <p:spPr>
            <a:xfrm>
              <a:off x="665593" y="4028608"/>
              <a:ext cx="120693" cy="123822"/>
            </a:xfrm>
            <a:prstGeom prst="rect">
              <a:avLst/>
            </a:prstGeom>
          </p:spPr>
        </p:pic>
        <p:pic>
          <p:nvPicPr>
            <p:cNvPr id="16" name="Picture 15">
              <a:extLst>
                <a:ext uri="{FF2B5EF4-FFF2-40B4-BE49-F238E27FC236}">
                  <a16:creationId xmlns:a16="http://schemas.microsoft.com/office/drawing/2014/main" id="{DF5FB1C9-429A-E742-AF04-A2191B5A2922}"/>
                </a:ext>
              </a:extLst>
            </p:cNvPr>
            <p:cNvPicPr>
              <a:picLocks noChangeAspect="1"/>
            </p:cNvPicPr>
            <p:nvPr userDrawn="1"/>
          </p:nvPicPr>
          <p:blipFill rotWithShape="1">
            <a:blip r:embed="rId2"/>
            <a:srcRect l="22320" t="20185" r="17718" b="14513"/>
            <a:stretch/>
          </p:blipFill>
          <p:spPr>
            <a:xfrm>
              <a:off x="856093" y="4028608"/>
              <a:ext cx="120693" cy="123822"/>
            </a:xfrm>
            <a:prstGeom prst="rect">
              <a:avLst/>
            </a:prstGeom>
          </p:spPr>
        </p:pic>
        <p:pic>
          <p:nvPicPr>
            <p:cNvPr id="17" name="Picture 16">
              <a:extLst>
                <a:ext uri="{FF2B5EF4-FFF2-40B4-BE49-F238E27FC236}">
                  <a16:creationId xmlns:a16="http://schemas.microsoft.com/office/drawing/2014/main" id="{A773938D-5431-054D-9496-AC8DC0C2B09C}"/>
                </a:ext>
              </a:extLst>
            </p:cNvPr>
            <p:cNvPicPr>
              <a:picLocks noChangeAspect="1"/>
            </p:cNvPicPr>
            <p:nvPr userDrawn="1"/>
          </p:nvPicPr>
          <p:blipFill rotWithShape="1">
            <a:blip r:embed="rId2"/>
            <a:srcRect l="22320" t="20185" r="17718" b="14513"/>
            <a:stretch/>
          </p:blipFill>
          <p:spPr>
            <a:xfrm>
              <a:off x="1040243" y="4028608"/>
              <a:ext cx="120693" cy="123822"/>
            </a:xfrm>
            <a:prstGeom prst="rect">
              <a:avLst/>
            </a:prstGeom>
          </p:spPr>
        </p:pic>
      </p:grpSp>
    </p:spTree>
    <p:extLst>
      <p:ext uri="{BB962C8B-B14F-4D97-AF65-F5344CB8AC3E}">
        <p14:creationId xmlns:p14="http://schemas.microsoft.com/office/powerpoint/2010/main" val="14915404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Title Opener">
    <p:spTree>
      <p:nvGrpSpPr>
        <p:cNvPr id="1" name=""/>
        <p:cNvGrpSpPr/>
        <p:nvPr/>
      </p:nvGrpSpPr>
      <p:grpSpPr>
        <a:xfrm>
          <a:off x="0" y="0"/>
          <a:ext cx="0" cy="0"/>
          <a:chOff x="0" y="0"/>
          <a:chExt cx="0" cy="0"/>
        </a:xfrm>
      </p:grpSpPr>
      <p:sp>
        <p:nvSpPr>
          <p:cNvPr id="9" name="Content Placeholder 4">
            <a:extLst>
              <a:ext uri="{FF2B5EF4-FFF2-40B4-BE49-F238E27FC236}">
                <a16:creationId xmlns:a16="http://schemas.microsoft.com/office/drawing/2014/main" id="{51842526-596D-444C-831F-EDD586E710D2}"/>
              </a:ext>
            </a:extLst>
          </p:cNvPr>
          <p:cNvSpPr>
            <a:spLocks noGrp="1"/>
          </p:cNvSpPr>
          <p:nvPr>
            <p:ph sz="quarter" idx="23" hasCustomPrompt="1"/>
          </p:nvPr>
        </p:nvSpPr>
        <p:spPr>
          <a:xfrm>
            <a:off x="640078" y="4480560"/>
            <a:ext cx="1188720" cy="167097"/>
          </a:xfrm>
          <a:prstGeom prst="rect">
            <a:avLst/>
          </a:prstGeom>
        </p:spPr>
        <p:txBody>
          <a:bodyPr wrap="none" lIns="9144" tIns="0" rIns="0" bIns="0" anchor="b" anchorCtr="0">
            <a:spAutoFit/>
          </a:bodyPr>
          <a:lstStyle>
            <a:lvl1pPr marL="0" indent="0">
              <a:buNone/>
              <a:defRPr sz="1200">
                <a:solidFill>
                  <a:schemeClr val="bg1"/>
                </a:solidFill>
              </a:defRPr>
            </a:lvl1pPr>
          </a:lstStyle>
          <a:p>
            <a:r>
              <a:rPr lang="en-US"/>
              <a:t>Presenter Name</a:t>
            </a:r>
          </a:p>
        </p:txBody>
      </p:sp>
      <p:sp>
        <p:nvSpPr>
          <p:cNvPr id="10" name="Content Placeholder 4">
            <a:extLst>
              <a:ext uri="{FF2B5EF4-FFF2-40B4-BE49-F238E27FC236}">
                <a16:creationId xmlns:a16="http://schemas.microsoft.com/office/drawing/2014/main" id="{7614E81D-36BE-0843-8E17-35D959F5ADC3}"/>
              </a:ext>
            </a:extLst>
          </p:cNvPr>
          <p:cNvSpPr>
            <a:spLocks noGrp="1"/>
          </p:cNvSpPr>
          <p:nvPr>
            <p:ph sz="quarter" idx="24" hasCustomPrompt="1"/>
          </p:nvPr>
        </p:nvSpPr>
        <p:spPr>
          <a:xfrm>
            <a:off x="640078" y="4663440"/>
            <a:ext cx="1624612" cy="167097"/>
          </a:xfrm>
          <a:prstGeom prst="rect">
            <a:avLst/>
          </a:prstGeom>
        </p:spPr>
        <p:txBody>
          <a:bodyPr wrap="none" lIns="9144" tIns="0" rIns="0" bIns="0" anchor="b" anchorCtr="0">
            <a:spAutoFit/>
          </a:bodyPr>
          <a:lstStyle>
            <a:lvl1pPr marL="0" indent="0">
              <a:buNone/>
              <a:defRPr sz="1200">
                <a:solidFill>
                  <a:schemeClr val="bg1"/>
                </a:solidFill>
              </a:defRPr>
            </a:lvl1pPr>
          </a:lstStyle>
          <a:p>
            <a:r>
              <a:rPr lang="en-US"/>
              <a:t>Title, Department Name</a:t>
            </a:r>
          </a:p>
        </p:txBody>
      </p:sp>
    </p:spTree>
    <p:extLst>
      <p:ext uri="{BB962C8B-B14F-4D97-AF65-F5344CB8AC3E}">
        <p14:creationId xmlns:p14="http://schemas.microsoft.com/office/powerpoint/2010/main" val="1845904164"/>
      </p:ext>
    </p:extLst>
  </p:cSld>
  <p:clrMapOvr>
    <a:masterClrMapping/>
  </p:clrMapOvr>
  <p:extLst>
    <p:ext uri="{DCECCB84-F9BA-43D5-87BE-67443E8EF086}">
      <p15:sldGuideLst xmlns:p15="http://schemas.microsoft.com/office/powerpoint/2012/main">
        <p15:guide id="1" orient="horz" pos="444">
          <p15:clr>
            <a:srgbClr val="FBAE40"/>
          </p15:clr>
        </p15:guide>
        <p15:guide id="2" orient="horz" pos="276">
          <p15:clr>
            <a:srgbClr val="FBAE40"/>
          </p15:clr>
        </p15:guide>
        <p15:guide id="3" pos="40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Header w/bullet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647376"/>
            <a:ext cx="6858000" cy="582788"/>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a:solidFill>
                  <a:srgbClr val="58595B"/>
                </a:solidFill>
                <a:effectLst/>
                <a:latin typeface="Helvetica" pitchFamily="2" charset="0"/>
                <a:ea typeface="+mn-ea"/>
                <a:cs typeface="+mn-cs"/>
              </a:rPr>
              <a:t>Lorem ipsum dolor sit </a:t>
            </a:r>
            <a:r>
              <a:rPr lang="en-US" sz="1400" b="0" i="0" kern="1200" err="1">
                <a:solidFill>
                  <a:srgbClr val="58595B"/>
                </a:solidFill>
                <a:effectLst/>
                <a:latin typeface="Helvetica" pitchFamily="2" charset="0"/>
                <a:ea typeface="+mn-ea"/>
                <a:cs typeface="+mn-cs"/>
              </a:rPr>
              <a:t>amet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consectetur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adipiscing</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elit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sed</a:t>
            </a:r>
            <a:r>
              <a:rPr lang="en-US" sz="1400" b="0" i="0" kern="1200">
                <a:solidFill>
                  <a:srgbClr val="58595B"/>
                </a:solidFill>
                <a:effectLst/>
                <a:latin typeface="Helvetica" pitchFamily="2" charset="0"/>
                <a:ea typeface="+mn-ea"/>
                <a:cs typeface="+mn-cs"/>
              </a:rPr>
              <a:t> do </a:t>
            </a:r>
            <a:r>
              <a:rPr lang="en-US" sz="1400" b="0" i="0" kern="1200" err="1">
                <a:solidFill>
                  <a:srgbClr val="58595B"/>
                </a:solidFill>
                <a:effectLst/>
                <a:latin typeface="Helvetica" pitchFamily="2" charset="0"/>
                <a:ea typeface="+mn-ea"/>
                <a:cs typeface="+mn-cs"/>
              </a:rPr>
              <a:t>eiusmod</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tempor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incididunt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labore</a:t>
            </a:r>
            <a:r>
              <a:rPr lang="en-US" sz="1400" b="0" i="0" kern="1200">
                <a:solidFill>
                  <a:srgbClr val="58595B"/>
                </a:solidFill>
                <a:effectLst/>
                <a:latin typeface="Helvetica" pitchFamily="2" charset="0"/>
                <a:ea typeface="+mn-ea"/>
                <a:cs typeface="+mn-cs"/>
              </a:rPr>
              <a:t> et dolore magna </a:t>
            </a:r>
            <a:r>
              <a:rPr lang="en-US" sz="1400" b="0" i="0" kern="1200" err="1">
                <a:solidFill>
                  <a:srgbClr val="58595B"/>
                </a:solidFill>
                <a:effectLst/>
                <a:latin typeface="Helvetica" pitchFamily="2" charset="0"/>
                <a:ea typeface="+mn-ea"/>
                <a:cs typeface="+mn-cs"/>
              </a:rPr>
              <a:t>aliqua</a:t>
            </a:r>
            <a:r>
              <a:rPr lang="en-US" sz="1400" b="0" i="0" kern="1200">
                <a:solidFill>
                  <a:srgbClr val="58595B"/>
                </a:solidFill>
                <a:effectLst/>
                <a:latin typeface="Helvetica" pitchFamily="2" charset="0"/>
                <a:ea typeface="+mn-ea"/>
                <a:cs typeface="+mn-cs"/>
              </a:rPr>
              <a:t>. Ut </a:t>
            </a:r>
            <a:r>
              <a:rPr lang="en-US" sz="1400" b="0" i="0" kern="1200" err="1">
                <a:solidFill>
                  <a:srgbClr val="58595B"/>
                </a:solidFill>
                <a:effectLst/>
                <a:latin typeface="Helvetica" pitchFamily="2" charset="0"/>
                <a:ea typeface="+mn-ea"/>
                <a:cs typeface="+mn-cs"/>
              </a:rPr>
              <a:t>enim</a:t>
            </a:r>
            <a:r>
              <a:rPr lang="en-US" sz="1400" b="0" i="0" kern="1200">
                <a:solidFill>
                  <a:srgbClr val="58595B"/>
                </a:solidFill>
                <a:effectLst/>
                <a:latin typeface="Helvetica" pitchFamily="2" charset="0"/>
                <a:ea typeface="+mn-ea"/>
                <a:cs typeface="+mn-cs"/>
              </a:rPr>
              <a:t> ad minim </a:t>
            </a:r>
            <a:r>
              <a:rPr lang="en-US" sz="1400" b="0" i="0" kern="1200" err="1">
                <a:solidFill>
                  <a:srgbClr val="58595B"/>
                </a:solidFill>
                <a:effectLst/>
                <a:latin typeface="Helvetica" pitchFamily="2" charset="0"/>
                <a:ea typeface="+mn-ea"/>
                <a:cs typeface="+mn-cs"/>
              </a:rPr>
              <a:t>veniam</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quis</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nostrud</a:t>
            </a:r>
            <a:r>
              <a:rPr lang="en-US" sz="1400" b="0" i="0" kern="1200">
                <a:solidFill>
                  <a:srgbClr val="58595B"/>
                </a:solidFill>
                <a:effectLst/>
                <a:latin typeface="Helvetica" pitchFamily="2" charset="0"/>
                <a:ea typeface="+mn-ea"/>
                <a:cs typeface="+mn-cs"/>
              </a:rPr>
              <a:t> exercitation </a:t>
            </a:r>
            <a:r>
              <a:rPr lang="en-US" sz="1400" b="0" i="0" kern="1200" err="1">
                <a:solidFill>
                  <a:srgbClr val="58595B"/>
                </a:solidFill>
                <a:effectLst/>
                <a:latin typeface="Helvetica" pitchFamily="2" charset="0"/>
                <a:ea typeface="+mn-ea"/>
                <a:cs typeface="+mn-cs"/>
              </a:rPr>
              <a:t>ullamco</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laboris</a:t>
            </a:r>
            <a:r>
              <a:rPr lang="en-US" sz="1400" b="0" i="0" kern="1200">
                <a:solidFill>
                  <a:srgbClr val="58595B"/>
                </a:solidFill>
                <a:effectLst/>
                <a:latin typeface="Helvetica" pitchFamily="2" charset="0"/>
                <a:ea typeface="+mn-ea"/>
                <a:cs typeface="+mn-cs"/>
              </a:rPr>
              <a:t> nisi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aliquip</a:t>
            </a:r>
            <a:r>
              <a:rPr lang="en-US" sz="1400" b="0" i="0" kern="1200">
                <a:solidFill>
                  <a:srgbClr val="58595B"/>
                </a:solidFill>
                <a:effectLst/>
                <a:latin typeface="Helvetica" pitchFamily="2" charset="0"/>
                <a:ea typeface="+mn-ea"/>
                <a:cs typeface="+mn-cs"/>
              </a:rPr>
              <a:t> ex </a:t>
            </a:r>
            <a:r>
              <a:rPr lang="en-US" sz="1400" b="0" i="0" kern="1200" err="1">
                <a:solidFill>
                  <a:srgbClr val="58595B"/>
                </a:solidFill>
                <a:effectLst/>
                <a:latin typeface="Helvetica" pitchFamily="2" charset="0"/>
                <a:ea typeface="+mn-ea"/>
                <a:cs typeface="+mn-cs"/>
              </a:rPr>
              <a:t>ead</a:t>
            </a:r>
            <a:r>
              <a:rPr lang="en-US" sz="1400" b="0" i="0" kern="120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281615"/>
            <a:ext cx="6858000" cy="215444"/>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a:t>SUBHEAD</a:t>
            </a:r>
          </a:p>
        </p:txBody>
      </p:sp>
      <p:sp>
        <p:nvSpPr>
          <p:cNvPr id="4" name="Title 3">
            <a:extLst>
              <a:ext uri="{FF2B5EF4-FFF2-40B4-BE49-F238E27FC236}">
                <a16:creationId xmlns:a16="http://schemas.microsoft.com/office/drawing/2014/main" id="{34576D38-1D07-4944-9AE7-710415891258}"/>
              </a:ext>
            </a:extLst>
          </p:cNvPr>
          <p:cNvSpPr>
            <a:spLocks noGrp="1"/>
          </p:cNvSpPr>
          <p:nvPr>
            <p:ph type="title" hasCustomPrompt="1"/>
          </p:nvPr>
        </p:nvSpPr>
        <p:spPr>
          <a:xfrm>
            <a:off x="640079" y="545736"/>
            <a:ext cx="7772400" cy="393192"/>
          </a:xfrm>
          <a:prstGeom prst="rect">
            <a:avLst/>
          </a:prstGeom>
        </p:spPr>
        <p:txBody>
          <a:bodyPr/>
          <a:lstStyle/>
          <a:p>
            <a:r>
              <a:rPr lang="en-US"/>
              <a:t>Header w/copy and bullets</a:t>
            </a:r>
          </a:p>
        </p:txBody>
      </p:sp>
      <p:sp>
        <p:nvSpPr>
          <p:cNvPr id="5" name="Text Placeholder 4">
            <a:extLst>
              <a:ext uri="{FF2B5EF4-FFF2-40B4-BE49-F238E27FC236}">
                <a16:creationId xmlns:a16="http://schemas.microsoft.com/office/drawing/2014/main" id="{0FFD0577-5F1A-6D46-A761-EF474AB9FB11}"/>
              </a:ext>
            </a:extLst>
          </p:cNvPr>
          <p:cNvSpPr>
            <a:spLocks noGrp="1"/>
          </p:cNvSpPr>
          <p:nvPr>
            <p:ph type="body" sz="quarter" idx="20" hasCustomPrompt="1"/>
          </p:nvPr>
        </p:nvSpPr>
        <p:spPr>
          <a:xfrm>
            <a:off x="1097279" y="2378895"/>
            <a:ext cx="6858000" cy="388889"/>
          </a:xfrm>
        </p:spPr>
        <p:txBody>
          <a:bodyPr lIns="365760">
            <a:spAutoFit/>
          </a:bodyPr>
          <a:lstStyle>
            <a:lvl1pPr>
              <a:defRPr/>
            </a:lvl1pPr>
          </a:lstStyle>
          <a:p>
            <a:pPr lvl="0"/>
            <a:r>
              <a:rPr lang="en-US"/>
              <a:t>Most bulleted slides should have no more than 5 bullets with only about 5-6 words per bullet.</a:t>
            </a:r>
          </a:p>
        </p:txBody>
      </p:sp>
    </p:spTree>
    <p:extLst>
      <p:ext uri="{BB962C8B-B14F-4D97-AF65-F5344CB8AC3E}">
        <p14:creationId xmlns:p14="http://schemas.microsoft.com/office/powerpoint/2010/main" val="326715927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tement w/dark backgroun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A64EE3B-0EE4-F14E-B999-7AA86E1012D2}"/>
              </a:ext>
            </a:extLst>
          </p:cNvPr>
          <p:cNvSpPr>
            <a:spLocks noGrp="1"/>
          </p:cNvSpPr>
          <p:nvPr>
            <p:ph type="body" sz="quarter" idx="23" hasCustomPrompt="1"/>
          </p:nvPr>
        </p:nvSpPr>
        <p:spPr>
          <a:xfrm>
            <a:off x="1371600" y="1408176"/>
            <a:ext cx="6400800" cy="1665071"/>
          </a:xfrm>
          <a:prstGeom prst="rect">
            <a:avLst/>
          </a:prstGeom>
        </p:spPr>
        <p:txBody>
          <a:bodyPr lIns="0" tIns="0" rIns="0" bIns="0" anchor="ctr" anchorCtr="0">
            <a:spAutoFit/>
          </a:bodyPr>
          <a:lstStyle>
            <a:lvl1pPr marL="0" indent="0" algn="ctr">
              <a:buNone/>
              <a:defRPr sz="4000"/>
            </a:lvl1pPr>
            <a:lvl2pPr marL="342900" indent="0" algn="ctr">
              <a:buNone/>
              <a:defRPr sz="4000"/>
            </a:lvl2pPr>
            <a:lvl3pPr marL="685800" indent="0" algn="ctr">
              <a:buNone/>
              <a:defRPr sz="4000"/>
            </a:lvl3pPr>
            <a:lvl4pPr marL="1028700" indent="0" algn="ctr">
              <a:buNone/>
              <a:defRPr sz="4000"/>
            </a:lvl4pPr>
            <a:lvl5pPr marL="1371600" indent="0" algn="ctr">
              <a:buNone/>
              <a:defRPr sz="4000"/>
            </a:lvl5pPr>
          </a:lstStyle>
          <a:p>
            <a:pPr lvl="0"/>
            <a:r>
              <a:rPr lang="en-US"/>
              <a:t>Lorem ipsum dolor sit </a:t>
            </a:r>
            <a:r>
              <a:rPr lang="en-US" err="1"/>
              <a:t>amet</a:t>
            </a:r>
            <a:r>
              <a:rPr lang="en-US"/>
              <a:t> ex </a:t>
            </a:r>
            <a:r>
              <a:rPr lang="en-US" err="1"/>
              <a:t>eum</a:t>
            </a:r>
            <a:r>
              <a:rPr lang="en-US"/>
              <a:t> </a:t>
            </a:r>
            <a:r>
              <a:rPr lang="en-US" err="1"/>
              <a:t>reque</a:t>
            </a:r>
            <a:r>
              <a:rPr lang="en-US"/>
              <a:t> </a:t>
            </a:r>
            <a:r>
              <a:rPr lang="en-US" err="1"/>
              <a:t>graece</a:t>
            </a:r>
            <a:r>
              <a:rPr lang="en-US"/>
              <a:t> </a:t>
            </a:r>
            <a:r>
              <a:rPr lang="en-US" err="1"/>
              <a:t>nam</a:t>
            </a:r>
            <a:r>
              <a:rPr lang="en-US"/>
              <a:t> </a:t>
            </a:r>
            <a:r>
              <a:rPr lang="en-US" err="1"/>
              <a:t>harum</a:t>
            </a:r>
            <a:r>
              <a:rPr lang="en-US"/>
              <a:t> </a:t>
            </a:r>
            <a:r>
              <a:rPr lang="en-US" err="1"/>
              <a:t>vonsequat</a:t>
            </a:r>
            <a:endParaRPr lang="en-US"/>
          </a:p>
        </p:txBody>
      </p:sp>
      <p:grpSp>
        <p:nvGrpSpPr>
          <p:cNvPr id="5" name="Group 4">
            <a:extLst>
              <a:ext uri="{FF2B5EF4-FFF2-40B4-BE49-F238E27FC236}">
                <a16:creationId xmlns:a16="http://schemas.microsoft.com/office/drawing/2014/main" id="{73391D2D-AC1E-3642-8B97-F76CBA7CFE1C}"/>
              </a:ext>
            </a:extLst>
          </p:cNvPr>
          <p:cNvGrpSpPr/>
          <p:nvPr userDrawn="1"/>
        </p:nvGrpSpPr>
        <p:grpSpPr>
          <a:xfrm>
            <a:off x="0" y="4708878"/>
            <a:ext cx="9144000" cy="457200"/>
            <a:chOff x="0" y="4708878"/>
            <a:chExt cx="9144000" cy="457200"/>
          </a:xfrm>
        </p:grpSpPr>
        <p:sp>
          <p:nvSpPr>
            <p:cNvPr id="7" name="Rectangle 6">
              <a:extLst>
                <a:ext uri="{FF2B5EF4-FFF2-40B4-BE49-F238E27FC236}">
                  <a16:creationId xmlns:a16="http://schemas.microsoft.com/office/drawing/2014/main" id="{A5BC9522-A0FC-B141-940D-80D60678DAA1}"/>
                </a:ext>
              </a:extLst>
            </p:cNvPr>
            <p:cNvSpPr/>
            <p:nvPr userDrawn="1"/>
          </p:nvSpPr>
          <p:spPr>
            <a:xfrm>
              <a:off x="0" y="4708878"/>
              <a:ext cx="9144000" cy="457200"/>
            </a:xfrm>
            <a:prstGeom prst="rect">
              <a:avLst/>
            </a:prstGeom>
            <a:solidFill>
              <a:srgbClr val="005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epartment name placeholder">
              <a:extLst>
                <a:ext uri="{FF2B5EF4-FFF2-40B4-BE49-F238E27FC236}">
                  <a16:creationId xmlns:a16="http://schemas.microsoft.com/office/drawing/2014/main" id="{8CB720A7-312C-D14F-83E0-03C47B38BAA3}"/>
                </a:ext>
              </a:extLst>
            </p:cNvPr>
            <p:cNvSpPr txBox="1"/>
            <p:nvPr userDrawn="1"/>
          </p:nvSpPr>
          <p:spPr>
            <a:xfrm>
              <a:off x="6583680" y="4896612"/>
              <a:ext cx="2295144" cy="132344"/>
            </a:xfrm>
            <a:prstGeom prst="rect">
              <a:avLst/>
            </a:prstGeom>
            <a:noFill/>
          </p:spPr>
          <p:txBody>
            <a:bodyPr wrap="square" lIns="91440" tIns="4572" rIns="0" bIns="4572" rtlCol="0">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800">
                  <a:solidFill>
                    <a:srgbClr val="FFFFFF"/>
                  </a:solidFill>
                </a:rPr>
                <a:t>Singapore 2020 –</a:t>
              </a:r>
              <a:r>
                <a:rPr lang="en-US" sz="800">
                  <a:solidFill>
                    <a:schemeClr val="bg1"/>
                  </a:solidFill>
                </a:rPr>
                <a:t> </a:t>
              </a:r>
              <a:fld id="{B6238B5B-F19C-E947-A0BC-87BD7983F871}" type="slidenum">
                <a:rPr lang="en-US" sz="800" smtClean="0">
                  <a:solidFill>
                    <a:schemeClr val="bg1"/>
                  </a:solidFill>
                </a:rPr>
                <a:pPr marL="0" marR="0" lvl="0" indent="0" algn="r" defTabSz="6858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a:p>
              <a:pPr algn="r"/>
              <a:endParaRPr lang="en-US" sz="800">
                <a:solidFill>
                  <a:srgbClr val="FFFFFF"/>
                </a:solidFill>
              </a:endParaRPr>
            </a:p>
          </p:txBody>
        </p:sp>
        <p:pic>
          <p:nvPicPr>
            <p:cNvPr id="9" name="Picture 8">
              <a:extLst>
                <a:ext uri="{FF2B5EF4-FFF2-40B4-BE49-F238E27FC236}">
                  <a16:creationId xmlns:a16="http://schemas.microsoft.com/office/drawing/2014/main" id="{7D736E34-0C2C-9E46-B397-FAB73591AACA}"/>
                </a:ext>
              </a:extLst>
            </p:cNvPr>
            <p:cNvPicPr>
              <a:picLocks noChangeAspect="1"/>
            </p:cNvPicPr>
            <p:nvPr userDrawn="1"/>
          </p:nvPicPr>
          <p:blipFill>
            <a:blip r:embed="rId2"/>
            <a:stretch>
              <a:fillRect/>
            </a:stretch>
          </p:blipFill>
          <p:spPr>
            <a:xfrm>
              <a:off x="365760" y="4870706"/>
              <a:ext cx="1394801" cy="133545"/>
            </a:xfrm>
            <a:prstGeom prst="rect">
              <a:avLst/>
            </a:prstGeom>
          </p:spPr>
        </p:pic>
      </p:grpSp>
    </p:spTree>
    <p:extLst>
      <p:ext uri="{BB962C8B-B14F-4D97-AF65-F5344CB8AC3E}">
        <p14:creationId xmlns:p14="http://schemas.microsoft.com/office/powerpoint/2010/main" val="3378397108"/>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Header w/one image on Right">
    <p:spTree>
      <p:nvGrpSpPr>
        <p:cNvPr id="1" name=""/>
        <p:cNvGrpSpPr/>
        <p:nvPr/>
      </p:nvGrpSpPr>
      <p:grpSpPr>
        <a:xfrm>
          <a:off x="0" y="0"/>
          <a:ext cx="0" cy="0"/>
          <a:chOff x="0" y="0"/>
          <a:chExt cx="0" cy="0"/>
        </a:xfrm>
      </p:grpSpPr>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40080" y="1683660"/>
            <a:ext cx="3840480" cy="1205209"/>
          </a:xfrm>
          <a:prstGeom prst="rect">
            <a:avLst/>
          </a:prstGeom>
        </p:spPr>
        <p:txBody>
          <a:bodyPr lIns="0" rIns="36576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a:solidFill>
                  <a:srgbClr val="58595B"/>
                </a:solidFill>
                <a:effectLst/>
                <a:latin typeface="Helvetica" pitchFamily="2" charset="0"/>
                <a:ea typeface="+mn-ea"/>
                <a:cs typeface="+mn-cs"/>
              </a:rPr>
              <a:t>Lorem ipsum dolor sit </a:t>
            </a:r>
            <a:r>
              <a:rPr lang="en-US" sz="1400" b="0" i="0" kern="1200" err="1">
                <a:solidFill>
                  <a:srgbClr val="58595B"/>
                </a:solidFill>
                <a:effectLst/>
                <a:latin typeface="Helvetica" pitchFamily="2" charset="0"/>
                <a:ea typeface="+mn-ea"/>
                <a:cs typeface="+mn-cs"/>
              </a:rPr>
              <a:t>amet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consectetur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adipiscing</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elit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sed</a:t>
            </a:r>
            <a:r>
              <a:rPr lang="en-US" sz="1400" b="0" i="0" kern="1200">
                <a:solidFill>
                  <a:srgbClr val="58595B"/>
                </a:solidFill>
                <a:effectLst/>
                <a:latin typeface="Helvetica" pitchFamily="2" charset="0"/>
                <a:ea typeface="+mn-ea"/>
                <a:cs typeface="+mn-cs"/>
              </a:rPr>
              <a:t> do </a:t>
            </a:r>
            <a:r>
              <a:rPr lang="en-US" sz="1400" b="0" i="0" kern="1200" err="1">
                <a:solidFill>
                  <a:srgbClr val="58595B"/>
                </a:solidFill>
                <a:effectLst/>
                <a:latin typeface="Helvetica" pitchFamily="2" charset="0"/>
                <a:ea typeface="+mn-ea"/>
                <a:cs typeface="+mn-cs"/>
              </a:rPr>
              <a:t>eiusmod</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tempor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incididunt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labore</a:t>
            </a:r>
            <a:r>
              <a:rPr lang="en-US" sz="1400" b="0" i="0" kern="1200">
                <a:solidFill>
                  <a:srgbClr val="58595B"/>
                </a:solidFill>
                <a:effectLst/>
                <a:latin typeface="Helvetica" pitchFamily="2" charset="0"/>
                <a:ea typeface="+mn-ea"/>
                <a:cs typeface="+mn-cs"/>
              </a:rPr>
              <a:t> et dolore magna </a:t>
            </a:r>
            <a:r>
              <a:rPr lang="en-US" sz="1400" b="0" i="0" kern="1200" err="1">
                <a:solidFill>
                  <a:srgbClr val="58595B"/>
                </a:solidFill>
                <a:effectLst/>
                <a:latin typeface="Helvetica" pitchFamily="2" charset="0"/>
                <a:ea typeface="+mn-ea"/>
                <a:cs typeface="+mn-cs"/>
              </a:rPr>
              <a:t>aliqua</a:t>
            </a:r>
            <a:r>
              <a:rPr lang="en-US" sz="1400" b="0" i="0" kern="1200">
                <a:solidFill>
                  <a:srgbClr val="58595B"/>
                </a:solidFill>
                <a:effectLst/>
                <a:latin typeface="Helvetica" pitchFamily="2" charset="0"/>
                <a:ea typeface="+mn-ea"/>
                <a:cs typeface="+mn-cs"/>
              </a:rPr>
              <a:t>. Ut </a:t>
            </a:r>
            <a:r>
              <a:rPr lang="en-US" sz="1400" b="0" i="0" kern="1200" err="1">
                <a:solidFill>
                  <a:srgbClr val="58595B"/>
                </a:solidFill>
                <a:effectLst/>
                <a:latin typeface="Helvetica" pitchFamily="2" charset="0"/>
                <a:ea typeface="+mn-ea"/>
                <a:cs typeface="+mn-cs"/>
              </a:rPr>
              <a:t>enim</a:t>
            </a:r>
            <a:r>
              <a:rPr lang="en-US" sz="1400" b="0" i="0" kern="1200">
                <a:solidFill>
                  <a:srgbClr val="58595B"/>
                </a:solidFill>
                <a:effectLst/>
                <a:latin typeface="Helvetica" pitchFamily="2" charset="0"/>
                <a:ea typeface="+mn-ea"/>
                <a:cs typeface="+mn-cs"/>
              </a:rPr>
              <a:t> ad minim </a:t>
            </a:r>
            <a:r>
              <a:rPr lang="en-US" sz="1400" b="0" i="0" kern="1200" err="1">
                <a:solidFill>
                  <a:srgbClr val="58595B"/>
                </a:solidFill>
                <a:effectLst/>
                <a:latin typeface="Helvetica" pitchFamily="2" charset="0"/>
                <a:ea typeface="+mn-ea"/>
                <a:cs typeface="+mn-cs"/>
              </a:rPr>
              <a:t>veniam</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quis</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nostrud</a:t>
            </a:r>
            <a:r>
              <a:rPr lang="en-US" sz="1400" b="0" i="0" kern="1200">
                <a:solidFill>
                  <a:srgbClr val="58595B"/>
                </a:solidFill>
                <a:effectLst/>
                <a:latin typeface="Helvetica" pitchFamily="2" charset="0"/>
                <a:ea typeface="+mn-ea"/>
                <a:cs typeface="+mn-cs"/>
              </a:rPr>
              <a:t> exercitation </a:t>
            </a:r>
            <a:r>
              <a:rPr lang="en-US" sz="1400" b="0" i="0" kern="1200" err="1">
                <a:solidFill>
                  <a:srgbClr val="58595B"/>
                </a:solidFill>
                <a:effectLst/>
                <a:latin typeface="Helvetica" pitchFamily="2" charset="0"/>
                <a:ea typeface="+mn-ea"/>
                <a:cs typeface="+mn-cs"/>
              </a:rPr>
              <a:t>ullamco</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laboris</a:t>
            </a:r>
            <a:r>
              <a:rPr lang="en-US" sz="1400" b="0" i="0" kern="1200">
                <a:solidFill>
                  <a:srgbClr val="58595B"/>
                </a:solidFill>
                <a:effectLst/>
                <a:latin typeface="Helvetica" pitchFamily="2" charset="0"/>
                <a:ea typeface="+mn-ea"/>
                <a:cs typeface="+mn-cs"/>
              </a:rPr>
              <a:t> nisi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aliquip</a:t>
            </a:r>
            <a:r>
              <a:rPr lang="en-US" sz="1400" b="0" i="0" kern="1200">
                <a:solidFill>
                  <a:srgbClr val="58595B"/>
                </a:solidFill>
                <a:effectLst/>
                <a:latin typeface="Helvetica" pitchFamily="2" charset="0"/>
                <a:ea typeface="+mn-ea"/>
                <a:cs typeface="+mn-cs"/>
              </a:rPr>
              <a:t> ex </a:t>
            </a:r>
            <a:r>
              <a:rPr lang="en-US" sz="1400" b="0" i="0" kern="1200" err="1">
                <a:solidFill>
                  <a:srgbClr val="58595B"/>
                </a:solidFill>
                <a:effectLst/>
                <a:latin typeface="Helvetica" pitchFamily="2" charset="0"/>
                <a:ea typeface="+mn-ea"/>
                <a:cs typeface="+mn-cs"/>
              </a:rPr>
              <a:t>ead</a:t>
            </a:r>
            <a:r>
              <a:rPr lang="en-US" sz="1400" b="0" i="0" kern="120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640080" y="1317900"/>
            <a:ext cx="3840479" cy="219456"/>
          </a:xfrm>
          <a:prstGeom prst="rect">
            <a:avLst/>
          </a:prstGeom>
        </p:spPr>
        <p:txBody>
          <a:bodyPr lIns="0" rIns="365760"/>
          <a:lstStyle>
            <a:lvl1pPr marL="0" indent="0">
              <a:lnSpc>
                <a:spcPct val="100000"/>
              </a:lnSpc>
              <a:buFontTx/>
              <a:buNone/>
              <a:defRPr b="1" i="0" cap="all" baseline="0">
                <a:latin typeface="Helvetica" pitchFamily="2" charset="0"/>
              </a:defRPr>
            </a:lvl1pPr>
          </a:lstStyle>
          <a:p>
            <a:pPr lvl="0"/>
            <a:r>
              <a:rPr lang="en-US"/>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4480559" y="1317900"/>
            <a:ext cx="3931920" cy="310896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a:xfrm>
            <a:off x="640079" y="545736"/>
            <a:ext cx="7772400" cy="393192"/>
          </a:xfrm>
          <a:prstGeom prst="rect">
            <a:avLst/>
          </a:prstGeom>
        </p:spPr>
        <p:txBody>
          <a:bodyPr/>
          <a:lstStyle/>
          <a:p>
            <a:r>
              <a:rPr lang="en-US"/>
              <a:t>Header w/one image on right</a:t>
            </a:r>
          </a:p>
        </p:txBody>
      </p:sp>
    </p:spTree>
    <p:extLst>
      <p:ext uri="{BB962C8B-B14F-4D97-AF65-F5344CB8AC3E}">
        <p14:creationId xmlns:p14="http://schemas.microsoft.com/office/powerpoint/2010/main" val="1183590696"/>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Header w/copy">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647370"/>
            <a:ext cx="6858000" cy="582788"/>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a:solidFill>
                  <a:srgbClr val="58595B"/>
                </a:solidFill>
                <a:effectLst/>
                <a:latin typeface="Helvetica" pitchFamily="2" charset="0"/>
                <a:ea typeface="+mn-ea"/>
                <a:cs typeface="+mn-cs"/>
              </a:rPr>
              <a:t>Lorem ipsum dolor sit </a:t>
            </a:r>
            <a:r>
              <a:rPr lang="en-US" sz="1400" b="0" i="0" kern="1200" err="1">
                <a:solidFill>
                  <a:srgbClr val="58595B"/>
                </a:solidFill>
                <a:effectLst/>
                <a:latin typeface="Helvetica" pitchFamily="2" charset="0"/>
                <a:ea typeface="+mn-ea"/>
                <a:cs typeface="+mn-cs"/>
              </a:rPr>
              <a:t>amet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consectetur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adipiscing</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elit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sed</a:t>
            </a:r>
            <a:r>
              <a:rPr lang="en-US" sz="1400" b="0" i="0" kern="1200">
                <a:solidFill>
                  <a:srgbClr val="58595B"/>
                </a:solidFill>
                <a:effectLst/>
                <a:latin typeface="Helvetica" pitchFamily="2" charset="0"/>
                <a:ea typeface="+mn-ea"/>
                <a:cs typeface="+mn-cs"/>
              </a:rPr>
              <a:t> do </a:t>
            </a:r>
            <a:r>
              <a:rPr lang="en-US" sz="1400" b="0" i="0" kern="1200" err="1">
                <a:solidFill>
                  <a:srgbClr val="58595B"/>
                </a:solidFill>
                <a:effectLst/>
                <a:latin typeface="Helvetica" pitchFamily="2" charset="0"/>
                <a:ea typeface="+mn-ea"/>
                <a:cs typeface="+mn-cs"/>
              </a:rPr>
              <a:t>eiusmod</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tempor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incididunt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labore</a:t>
            </a:r>
            <a:r>
              <a:rPr lang="en-US" sz="1400" b="0" i="0" kern="1200">
                <a:solidFill>
                  <a:srgbClr val="58595B"/>
                </a:solidFill>
                <a:effectLst/>
                <a:latin typeface="Helvetica" pitchFamily="2" charset="0"/>
                <a:ea typeface="+mn-ea"/>
                <a:cs typeface="+mn-cs"/>
              </a:rPr>
              <a:t> et dolore magna </a:t>
            </a:r>
            <a:r>
              <a:rPr lang="en-US" sz="1400" b="0" i="0" kern="1200" err="1">
                <a:solidFill>
                  <a:srgbClr val="58595B"/>
                </a:solidFill>
                <a:effectLst/>
                <a:latin typeface="Helvetica" pitchFamily="2" charset="0"/>
                <a:ea typeface="+mn-ea"/>
                <a:cs typeface="+mn-cs"/>
              </a:rPr>
              <a:t>aliqua</a:t>
            </a:r>
            <a:r>
              <a:rPr lang="en-US" sz="1400" b="0" i="0" kern="1200">
                <a:solidFill>
                  <a:srgbClr val="58595B"/>
                </a:solidFill>
                <a:effectLst/>
                <a:latin typeface="Helvetica" pitchFamily="2" charset="0"/>
                <a:ea typeface="+mn-ea"/>
                <a:cs typeface="+mn-cs"/>
              </a:rPr>
              <a:t>. Ut </a:t>
            </a:r>
            <a:r>
              <a:rPr lang="en-US" sz="1400" b="0" i="0" kern="1200" err="1">
                <a:solidFill>
                  <a:srgbClr val="58595B"/>
                </a:solidFill>
                <a:effectLst/>
                <a:latin typeface="Helvetica" pitchFamily="2" charset="0"/>
                <a:ea typeface="+mn-ea"/>
                <a:cs typeface="+mn-cs"/>
              </a:rPr>
              <a:t>enim</a:t>
            </a:r>
            <a:r>
              <a:rPr lang="en-US" sz="1400" b="0" i="0" kern="1200">
                <a:solidFill>
                  <a:srgbClr val="58595B"/>
                </a:solidFill>
                <a:effectLst/>
                <a:latin typeface="Helvetica" pitchFamily="2" charset="0"/>
                <a:ea typeface="+mn-ea"/>
                <a:cs typeface="+mn-cs"/>
              </a:rPr>
              <a:t> ad minim </a:t>
            </a:r>
            <a:r>
              <a:rPr lang="en-US" sz="1400" b="0" i="0" kern="1200" err="1">
                <a:solidFill>
                  <a:srgbClr val="58595B"/>
                </a:solidFill>
                <a:effectLst/>
                <a:latin typeface="Helvetica" pitchFamily="2" charset="0"/>
                <a:ea typeface="+mn-ea"/>
                <a:cs typeface="+mn-cs"/>
              </a:rPr>
              <a:t>veniam</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quis</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nostrud</a:t>
            </a:r>
            <a:r>
              <a:rPr lang="en-US" sz="1400" b="0" i="0" kern="1200">
                <a:solidFill>
                  <a:srgbClr val="58595B"/>
                </a:solidFill>
                <a:effectLst/>
                <a:latin typeface="Helvetica" pitchFamily="2" charset="0"/>
                <a:ea typeface="+mn-ea"/>
                <a:cs typeface="+mn-cs"/>
              </a:rPr>
              <a:t> exercitation </a:t>
            </a:r>
            <a:r>
              <a:rPr lang="en-US" sz="1400" b="0" i="0" kern="1200" err="1">
                <a:solidFill>
                  <a:srgbClr val="58595B"/>
                </a:solidFill>
                <a:effectLst/>
                <a:latin typeface="Helvetica" pitchFamily="2" charset="0"/>
                <a:ea typeface="+mn-ea"/>
                <a:cs typeface="+mn-cs"/>
              </a:rPr>
              <a:t>ullamco</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laboris</a:t>
            </a:r>
            <a:r>
              <a:rPr lang="en-US" sz="1400" b="0" i="0" kern="1200">
                <a:solidFill>
                  <a:srgbClr val="58595B"/>
                </a:solidFill>
                <a:effectLst/>
                <a:latin typeface="Helvetica" pitchFamily="2" charset="0"/>
                <a:ea typeface="+mn-ea"/>
                <a:cs typeface="+mn-cs"/>
              </a:rPr>
              <a:t> nisi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aliquip</a:t>
            </a:r>
            <a:r>
              <a:rPr lang="en-US" sz="1400" b="0" i="0" kern="1200">
                <a:solidFill>
                  <a:srgbClr val="58595B"/>
                </a:solidFill>
                <a:effectLst/>
                <a:latin typeface="Helvetica" pitchFamily="2" charset="0"/>
                <a:ea typeface="+mn-ea"/>
                <a:cs typeface="+mn-cs"/>
              </a:rPr>
              <a:t> ex </a:t>
            </a:r>
            <a:r>
              <a:rPr lang="en-US" sz="1400" b="0" i="0" kern="1200" err="1">
                <a:solidFill>
                  <a:srgbClr val="58595B"/>
                </a:solidFill>
                <a:effectLst/>
                <a:latin typeface="Helvetica" pitchFamily="2" charset="0"/>
                <a:ea typeface="+mn-ea"/>
                <a:cs typeface="+mn-cs"/>
              </a:rPr>
              <a:t>ead</a:t>
            </a:r>
            <a:r>
              <a:rPr lang="en-US" sz="1400" b="0" i="0" kern="120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281610"/>
            <a:ext cx="6858000" cy="215444"/>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a:t>SUBHEAD</a:t>
            </a:r>
          </a:p>
        </p:txBody>
      </p:sp>
      <p:sp>
        <p:nvSpPr>
          <p:cNvPr id="3" name="Title 2">
            <a:extLst>
              <a:ext uri="{FF2B5EF4-FFF2-40B4-BE49-F238E27FC236}">
                <a16:creationId xmlns:a16="http://schemas.microsoft.com/office/drawing/2014/main" id="{8B117F2E-F782-844A-A783-F9F40B77A93D}"/>
              </a:ext>
            </a:extLst>
          </p:cNvPr>
          <p:cNvSpPr>
            <a:spLocks noGrp="1"/>
          </p:cNvSpPr>
          <p:nvPr>
            <p:ph type="title" hasCustomPrompt="1"/>
          </p:nvPr>
        </p:nvSpPr>
        <p:spPr>
          <a:xfrm>
            <a:off x="640079" y="545736"/>
            <a:ext cx="7772400" cy="393192"/>
          </a:xfrm>
          <a:prstGeom prst="rect">
            <a:avLst/>
          </a:prstGeom>
        </p:spPr>
        <p:txBody>
          <a:bodyPr/>
          <a:lstStyle/>
          <a:p>
            <a:r>
              <a:rPr lang="en-US"/>
              <a:t>Header w/copy</a:t>
            </a:r>
          </a:p>
        </p:txBody>
      </p:sp>
    </p:spTree>
    <p:extLst>
      <p:ext uri="{BB962C8B-B14F-4D97-AF65-F5344CB8AC3E}">
        <p14:creationId xmlns:p14="http://schemas.microsoft.com/office/powerpoint/2010/main" val="3947592513"/>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Header w/one image on Left">
    <p:spTree>
      <p:nvGrpSpPr>
        <p:cNvPr id="1" name=""/>
        <p:cNvGrpSpPr/>
        <p:nvPr/>
      </p:nvGrpSpPr>
      <p:grpSpPr>
        <a:xfrm>
          <a:off x="0" y="0"/>
          <a:ext cx="0" cy="0"/>
          <a:chOff x="0" y="0"/>
          <a:chExt cx="0" cy="0"/>
        </a:xfrm>
      </p:grpSpPr>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4572000" y="1690916"/>
            <a:ext cx="3840478" cy="1205209"/>
          </a:xfrm>
          <a:prstGeom prst="rect">
            <a:avLst/>
          </a:prstGeom>
        </p:spPr>
        <p:txBody>
          <a:bodyPr lIns="36576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a:solidFill>
                  <a:srgbClr val="58595B"/>
                </a:solidFill>
                <a:effectLst/>
                <a:latin typeface="Helvetica" pitchFamily="2" charset="0"/>
                <a:ea typeface="+mn-ea"/>
                <a:cs typeface="+mn-cs"/>
              </a:rPr>
              <a:t>Lorem ipsum dolor sit </a:t>
            </a:r>
            <a:r>
              <a:rPr lang="en-US" sz="1400" b="0" i="0" kern="1200" err="1">
                <a:solidFill>
                  <a:srgbClr val="58595B"/>
                </a:solidFill>
                <a:effectLst/>
                <a:latin typeface="Helvetica" pitchFamily="2" charset="0"/>
                <a:ea typeface="+mn-ea"/>
                <a:cs typeface="+mn-cs"/>
              </a:rPr>
              <a:t>amet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consectetur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adipiscing</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elit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sed</a:t>
            </a:r>
            <a:r>
              <a:rPr lang="en-US" sz="1400" b="0" i="0" kern="1200">
                <a:solidFill>
                  <a:srgbClr val="58595B"/>
                </a:solidFill>
                <a:effectLst/>
                <a:latin typeface="Helvetica" pitchFamily="2" charset="0"/>
                <a:ea typeface="+mn-ea"/>
                <a:cs typeface="+mn-cs"/>
              </a:rPr>
              <a:t> do </a:t>
            </a:r>
            <a:r>
              <a:rPr lang="en-US" sz="1400" b="0" i="0" kern="1200" err="1">
                <a:solidFill>
                  <a:srgbClr val="58595B"/>
                </a:solidFill>
                <a:effectLst/>
                <a:latin typeface="Helvetica" pitchFamily="2" charset="0"/>
                <a:ea typeface="+mn-ea"/>
                <a:cs typeface="+mn-cs"/>
              </a:rPr>
              <a:t>eiusmod</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tempor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incididunt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labore</a:t>
            </a:r>
            <a:r>
              <a:rPr lang="en-US" sz="1400" b="0" i="0" kern="1200">
                <a:solidFill>
                  <a:srgbClr val="58595B"/>
                </a:solidFill>
                <a:effectLst/>
                <a:latin typeface="Helvetica" pitchFamily="2" charset="0"/>
                <a:ea typeface="+mn-ea"/>
                <a:cs typeface="+mn-cs"/>
              </a:rPr>
              <a:t> et dolore magna </a:t>
            </a:r>
            <a:r>
              <a:rPr lang="en-US" sz="1400" b="0" i="0" kern="1200" err="1">
                <a:solidFill>
                  <a:srgbClr val="58595B"/>
                </a:solidFill>
                <a:effectLst/>
                <a:latin typeface="Helvetica" pitchFamily="2" charset="0"/>
                <a:ea typeface="+mn-ea"/>
                <a:cs typeface="+mn-cs"/>
              </a:rPr>
              <a:t>aliqua</a:t>
            </a:r>
            <a:r>
              <a:rPr lang="en-US" sz="1400" b="0" i="0" kern="1200">
                <a:solidFill>
                  <a:srgbClr val="58595B"/>
                </a:solidFill>
                <a:effectLst/>
                <a:latin typeface="Helvetica" pitchFamily="2" charset="0"/>
                <a:ea typeface="+mn-ea"/>
                <a:cs typeface="+mn-cs"/>
              </a:rPr>
              <a:t>. Ut </a:t>
            </a:r>
            <a:r>
              <a:rPr lang="en-US" sz="1400" b="0" i="0" kern="1200" err="1">
                <a:solidFill>
                  <a:srgbClr val="58595B"/>
                </a:solidFill>
                <a:effectLst/>
                <a:latin typeface="Helvetica" pitchFamily="2" charset="0"/>
                <a:ea typeface="+mn-ea"/>
                <a:cs typeface="+mn-cs"/>
              </a:rPr>
              <a:t>enim</a:t>
            </a:r>
            <a:r>
              <a:rPr lang="en-US" sz="1400" b="0" i="0" kern="1200">
                <a:solidFill>
                  <a:srgbClr val="58595B"/>
                </a:solidFill>
                <a:effectLst/>
                <a:latin typeface="Helvetica" pitchFamily="2" charset="0"/>
                <a:ea typeface="+mn-ea"/>
                <a:cs typeface="+mn-cs"/>
              </a:rPr>
              <a:t> ad minim </a:t>
            </a:r>
            <a:r>
              <a:rPr lang="en-US" sz="1400" b="0" i="0" kern="1200" err="1">
                <a:solidFill>
                  <a:srgbClr val="58595B"/>
                </a:solidFill>
                <a:effectLst/>
                <a:latin typeface="Helvetica" pitchFamily="2" charset="0"/>
                <a:ea typeface="+mn-ea"/>
                <a:cs typeface="+mn-cs"/>
              </a:rPr>
              <a:t>veniam</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quis</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nostrud</a:t>
            </a:r>
            <a:r>
              <a:rPr lang="en-US" sz="1400" b="0" i="0" kern="1200">
                <a:solidFill>
                  <a:srgbClr val="58595B"/>
                </a:solidFill>
                <a:effectLst/>
                <a:latin typeface="Helvetica" pitchFamily="2" charset="0"/>
                <a:ea typeface="+mn-ea"/>
                <a:cs typeface="+mn-cs"/>
              </a:rPr>
              <a:t> exercitation </a:t>
            </a:r>
            <a:r>
              <a:rPr lang="en-US" sz="1400" b="0" i="0" kern="1200" err="1">
                <a:solidFill>
                  <a:srgbClr val="58595B"/>
                </a:solidFill>
                <a:effectLst/>
                <a:latin typeface="Helvetica" pitchFamily="2" charset="0"/>
                <a:ea typeface="+mn-ea"/>
                <a:cs typeface="+mn-cs"/>
              </a:rPr>
              <a:t>ullamco</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laboris</a:t>
            </a:r>
            <a:r>
              <a:rPr lang="en-US" sz="1400" b="0" i="0" kern="1200">
                <a:solidFill>
                  <a:srgbClr val="58595B"/>
                </a:solidFill>
                <a:effectLst/>
                <a:latin typeface="Helvetica" pitchFamily="2" charset="0"/>
                <a:ea typeface="+mn-ea"/>
                <a:cs typeface="+mn-cs"/>
              </a:rPr>
              <a:t> nisi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aliquip</a:t>
            </a:r>
            <a:r>
              <a:rPr lang="en-US" sz="1400" b="0" i="0" kern="1200">
                <a:solidFill>
                  <a:srgbClr val="58595B"/>
                </a:solidFill>
                <a:effectLst/>
                <a:latin typeface="Helvetica" pitchFamily="2" charset="0"/>
                <a:ea typeface="+mn-ea"/>
                <a:cs typeface="+mn-cs"/>
              </a:rPr>
              <a:t> ex </a:t>
            </a:r>
            <a:r>
              <a:rPr lang="en-US" sz="1400" b="0" i="0" kern="1200" err="1">
                <a:solidFill>
                  <a:srgbClr val="58595B"/>
                </a:solidFill>
                <a:effectLst/>
                <a:latin typeface="Helvetica" pitchFamily="2" charset="0"/>
                <a:ea typeface="+mn-ea"/>
                <a:cs typeface="+mn-cs"/>
              </a:rPr>
              <a:t>ead</a:t>
            </a:r>
            <a:r>
              <a:rPr lang="en-US" sz="1400" b="0" i="0" kern="120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4571999" y="1325156"/>
            <a:ext cx="3840479" cy="219456"/>
          </a:xfrm>
          <a:prstGeom prst="rect">
            <a:avLst/>
          </a:prstGeom>
        </p:spPr>
        <p:txBody>
          <a:bodyPr lIns="365760" rIns="0"/>
          <a:lstStyle>
            <a:lvl1pPr marL="0" indent="0">
              <a:lnSpc>
                <a:spcPct val="100000"/>
              </a:lnSpc>
              <a:buFontTx/>
              <a:buNone/>
              <a:defRPr b="1" i="0" cap="all" baseline="0">
                <a:latin typeface="Helvetica" pitchFamily="2" charset="0"/>
              </a:defRPr>
            </a:lvl1pPr>
          </a:lstStyle>
          <a:p>
            <a:pPr lvl="0"/>
            <a:r>
              <a:rPr lang="en-US"/>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640080" y="1325156"/>
            <a:ext cx="3931920" cy="310896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a:xfrm>
            <a:off x="640079" y="545736"/>
            <a:ext cx="7772400" cy="393192"/>
          </a:xfrm>
          <a:prstGeom prst="rect">
            <a:avLst/>
          </a:prstGeom>
        </p:spPr>
        <p:txBody>
          <a:bodyPr/>
          <a:lstStyle/>
          <a:p>
            <a:r>
              <a:rPr lang="en-US"/>
              <a:t>Header w/one image on left</a:t>
            </a:r>
          </a:p>
        </p:txBody>
      </p:sp>
    </p:spTree>
    <p:extLst>
      <p:ext uri="{BB962C8B-B14F-4D97-AF65-F5344CB8AC3E}">
        <p14:creationId xmlns:p14="http://schemas.microsoft.com/office/powerpoint/2010/main" val="1644541584"/>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Header w/copy">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647370"/>
            <a:ext cx="6858000" cy="582788"/>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a:solidFill>
                  <a:srgbClr val="58595B"/>
                </a:solidFill>
                <a:effectLst/>
                <a:latin typeface="Helvetica" pitchFamily="2" charset="0"/>
                <a:ea typeface="+mn-ea"/>
                <a:cs typeface="+mn-cs"/>
              </a:rPr>
              <a:t>Lorem ipsum dolor sit </a:t>
            </a:r>
            <a:r>
              <a:rPr lang="en-US" sz="1400" b="0" i="0" kern="1200" err="1">
                <a:solidFill>
                  <a:srgbClr val="58595B"/>
                </a:solidFill>
                <a:effectLst/>
                <a:latin typeface="Helvetica" pitchFamily="2" charset="0"/>
                <a:ea typeface="+mn-ea"/>
                <a:cs typeface="+mn-cs"/>
              </a:rPr>
              <a:t>amet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consectetur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adipiscing</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elit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sed</a:t>
            </a:r>
            <a:r>
              <a:rPr lang="en-US" sz="1400" b="0" i="0" kern="1200">
                <a:solidFill>
                  <a:srgbClr val="58595B"/>
                </a:solidFill>
                <a:effectLst/>
                <a:latin typeface="Helvetica" pitchFamily="2" charset="0"/>
                <a:ea typeface="+mn-ea"/>
                <a:cs typeface="+mn-cs"/>
              </a:rPr>
              <a:t> do </a:t>
            </a:r>
            <a:r>
              <a:rPr lang="en-US" sz="1400" b="0" i="0" kern="1200" err="1">
                <a:solidFill>
                  <a:srgbClr val="58595B"/>
                </a:solidFill>
                <a:effectLst/>
                <a:latin typeface="Helvetica" pitchFamily="2" charset="0"/>
                <a:ea typeface="+mn-ea"/>
                <a:cs typeface="+mn-cs"/>
              </a:rPr>
              <a:t>eiusmod</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tempor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incididunt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labore</a:t>
            </a:r>
            <a:r>
              <a:rPr lang="en-US" sz="1400" b="0" i="0" kern="1200">
                <a:solidFill>
                  <a:srgbClr val="58595B"/>
                </a:solidFill>
                <a:effectLst/>
                <a:latin typeface="Helvetica" pitchFamily="2" charset="0"/>
                <a:ea typeface="+mn-ea"/>
                <a:cs typeface="+mn-cs"/>
              </a:rPr>
              <a:t> et dolore magna </a:t>
            </a:r>
            <a:r>
              <a:rPr lang="en-US" sz="1400" b="0" i="0" kern="1200" err="1">
                <a:solidFill>
                  <a:srgbClr val="58595B"/>
                </a:solidFill>
                <a:effectLst/>
                <a:latin typeface="Helvetica" pitchFamily="2" charset="0"/>
                <a:ea typeface="+mn-ea"/>
                <a:cs typeface="+mn-cs"/>
              </a:rPr>
              <a:t>aliqua</a:t>
            </a:r>
            <a:r>
              <a:rPr lang="en-US" sz="1400" b="0" i="0" kern="1200">
                <a:solidFill>
                  <a:srgbClr val="58595B"/>
                </a:solidFill>
                <a:effectLst/>
                <a:latin typeface="Helvetica" pitchFamily="2" charset="0"/>
                <a:ea typeface="+mn-ea"/>
                <a:cs typeface="+mn-cs"/>
              </a:rPr>
              <a:t>. Ut </a:t>
            </a:r>
            <a:r>
              <a:rPr lang="en-US" sz="1400" b="0" i="0" kern="1200" err="1">
                <a:solidFill>
                  <a:srgbClr val="58595B"/>
                </a:solidFill>
                <a:effectLst/>
                <a:latin typeface="Helvetica" pitchFamily="2" charset="0"/>
                <a:ea typeface="+mn-ea"/>
                <a:cs typeface="+mn-cs"/>
              </a:rPr>
              <a:t>enim</a:t>
            </a:r>
            <a:r>
              <a:rPr lang="en-US" sz="1400" b="0" i="0" kern="1200">
                <a:solidFill>
                  <a:srgbClr val="58595B"/>
                </a:solidFill>
                <a:effectLst/>
                <a:latin typeface="Helvetica" pitchFamily="2" charset="0"/>
                <a:ea typeface="+mn-ea"/>
                <a:cs typeface="+mn-cs"/>
              </a:rPr>
              <a:t> ad minim </a:t>
            </a:r>
            <a:r>
              <a:rPr lang="en-US" sz="1400" b="0" i="0" kern="1200" err="1">
                <a:solidFill>
                  <a:srgbClr val="58595B"/>
                </a:solidFill>
                <a:effectLst/>
                <a:latin typeface="Helvetica" pitchFamily="2" charset="0"/>
                <a:ea typeface="+mn-ea"/>
                <a:cs typeface="+mn-cs"/>
              </a:rPr>
              <a:t>veniam</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quis</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nostrud</a:t>
            </a:r>
            <a:r>
              <a:rPr lang="en-US" sz="1400" b="0" i="0" kern="1200">
                <a:solidFill>
                  <a:srgbClr val="58595B"/>
                </a:solidFill>
                <a:effectLst/>
                <a:latin typeface="Helvetica" pitchFamily="2" charset="0"/>
                <a:ea typeface="+mn-ea"/>
                <a:cs typeface="+mn-cs"/>
              </a:rPr>
              <a:t> exercitation </a:t>
            </a:r>
            <a:r>
              <a:rPr lang="en-US" sz="1400" b="0" i="0" kern="1200" err="1">
                <a:solidFill>
                  <a:srgbClr val="58595B"/>
                </a:solidFill>
                <a:effectLst/>
                <a:latin typeface="Helvetica" pitchFamily="2" charset="0"/>
                <a:ea typeface="+mn-ea"/>
                <a:cs typeface="+mn-cs"/>
              </a:rPr>
              <a:t>ullamco</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laboris</a:t>
            </a:r>
            <a:r>
              <a:rPr lang="en-US" sz="1400" b="0" i="0" kern="1200">
                <a:solidFill>
                  <a:srgbClr val="58595B"/>
                </a:solidFill>
                <a:effectLst/>
                <a:latin typeface="Helvetica" pitchFamily="2" charset="0"/>
                <a:ea typeface="+mn-ea"/>
                <a:cs typeface="+mn-cs"/>
              </a:rPr>
              <a:t> nisi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aliquip</a:t>
            </a:r>
            <a:r>
              <a:rPr lang="en-US" sz="1400" b="0" i="0" kern="1200">
                <a:solidFill>
                  <a:srgbClr val="58595B"/>
                </a:solidFill>
                <a:effectLst/>
                <a:latin typeface="Helvetica" pitchFamily="2" charset="0"/>
                <a:ea typeface="+mn-ea"/>
                <a:cs typeface="+mn-cs"/>
              </a:rPr>
              <a:t> ex </a:t>
            </a:r>
            <a:r>
              <a:rPr lang="en-US" sz="1400" b="0" i="0" kern="1200" err="1">
                <a:solidFill>
                  <a:srgbClr val="58595B"/>
                </a:solidFill>
                <a:effectLst/>
                <a:latin typeface="Helvetica" pitchFamily="2" charset="0"/>
                <a:ea typeface="+mn-ea"/>
                <a:cs typeface="+mn-cs"/>
              </a:rPr>
              <a:t>ead</a:t>
            </a:r>
            <a:r>
              <a:rPr lang="en-US" sz="1400" b="0" i="0" kern="120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281610"/>
            <a:ext cx="6858000" cy="215444"/>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a:t>SUBHEAD</a:t>
            </a:r>
          </a:p>
        </p:txBody>
      </p:sp>
      <p:sp>
        <p:nvSpPr>
          <p:cNvPr id="3" name="Title 2">
            <a:extLst>
              <a:ext uri="{FF2B5EF4-FFF2-40B4-BE49-F238E27FC236}">
                <a16:creationId xmlns:a16="http://schemas.microsoft.com/office/drawing/2014/main" id="{8B117F2E-F782-844A-A783-F9F40B77A93D}"/>
              </a:ext>
            </a:extLst>
          </p:cNvPr>
          <p:cNvSpPr>
            <a:spLocks noGrp="1"/>
          </p:cNvSpPr>
          <p:nvPr>
            <p:ph type="title" hasCustomPrompt="1"/>
          </p:nvPr>
        </p:nvSpPr>
        <p:spPr>
          <a:xfrm>
            <a:off x="640079" y="545736"/>
            <a:ext cx="7772400" cy="393192"/>
          </a:xfrm>
          <a:prstGeom prst="rect">
            <a:avLst/>
          </a:prstGeom>
        </p:spPr>
        <p:txBody>
          <a:bodyPr/>
          <a:lstStyle/>
          <a:p>
            <a:r>
              <a:rPr lang="en-US"/>
              <a:t>Header w/copy</a:t>
            </a:r>
          </a:p>
        </p:txBody>
      </p:sp>
    </p:spTree>
    <p:extLst>
      <p:ext uri="{BB962C8B-B14F-4D97-AF65-F5344CB8AC3E}">
        <p14:creationId xmlns:p14="http://schemas.microsoft.com/office/powerpoint/2010/main" val="602785222"/>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er w/bullet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647376"/>
            <a:ext cx="6858000" cy="582788"/>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a:solidFill>
                  <a:srgbClr val="58595B"/>
                </a:solidFill>
                <a:effectLst/>
                <a:latin typeface="Helvetica" pitchFamily="2" charset="0"/>
                <a:ea typeface="+mn-ea"/>
                <a:cs typeface="+mn-cs"/>
              </a:rPr>
              <a:t>Lorem ipsum dolor sit </a:t>
            </a:r>
            <a:r>
              <a:rPr lang="en-US" sz="1400" b="0" i="0" kern="1200" err="1">
                <a:solidFill>
                  <a:srgbClr val="58595B"/>
                </a:solidFill>
                <a:effectLst/>
                <a:latin typeface="Helvetica" pitchFamily="2" charset="0"/>
                <a:ea typeface="+mn-ea"/>
                <a:cs typeface="+mn-cs"/>
              </a:rPr>
              <a:t>amet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consectetur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adipiscing</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elit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sed</a:t>
            </a:r>
            <a:r>
              <a:rPr lang="en-US" sz="1400" b="0" i="0" kern="1200">
                <a:solidFill>
                  <a:srgbClr val="58595B"/>
                </a:solidFill>
                <a:effectLst/>
                <a:latin typeface="Helvetica" pitchFamily="2" charset="0"/>
                <a:ea typeface="+mn-ea"/>
                <a:cs typeface="+mn-cs"/>
              </a:rPr>
              <a:t> do </a:t>
            </a:r>
            <a:r>
              <a:rPr lang="en-US" sz="1400" b="0" i="0" kern="1200" err="1">
                <a:solidFill>
                  <a:srgbClr val="58595B"/>
                </a:solidFill>
                <a:effectLst/>
                <a:latin typeface="Helvetica" pitchFamily="2" charset="0"/>
                <a:ea typeface="+mn-ea"/>
                <a:cs typeface="+mn-cs"/>
              </a:rPr>
              <a:t>eiusmod</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tempor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incididunt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labore</a:t>
            </a:r>
            <a:r>
              <a:rPr lang="en-US" sz="1400" b="0" i="0" kern="1200">
                <a:solidFill>
                  <a:srgbClr val="58595B"/>
                </a:solidFill>
                <a:effectLst/>
                <a:latin typeface="Helvetica" pitchFamily="2" charset="0"/>
                <a:ea typeface="+mn-ea"/>
                <a:cs typeface="+mn-cs"/>
              </a:rPr>
              <a:t> et dolore magna </a:t>
            </a:r>
            <a:r>
              <a:rPr lang="en-US" sz="1400" b="0" i="0" kern="1200" err="1">
                <a:solidFill>
                  <a:srgbClr val="58595B"/>
                </a:solidFill>
                <a:effectLst/>
                <a:latin typeface="Helvetica" pitchFamily="2" charset="0"/>
                <a:ea typeface="+mn-ea"/>
                <a:cs typeface="+mn-cs"/>
              </a:rPr>
              <a:t>aliqua</a:t>
            </a:r>
            <a:r>
              <a:rPr lang="en-US" sz="1400" b="0" i="0" kern="1200">
                <a:solidFill>
                  <a:srgbClr val="58595B"/>
                </a:solidFill>
                <a:effectLst/>
                <a:latin typeface="Helvetica" pitchFamily="2" charset="0"/>
                <a:ea typeface="+mn-ea"/>
                <a:cs typeface="+mn-cs"/>
              </a:rPr>
              <a:t>. Ut </a:t>
            </a:r>
            <a:r>
              <a:rPr lang="en-US" sz="1400" b="0" i="0" kern="1200" err="1">
                <a:solidFill>
                  <a:srgbClr val="58595B"/>
                </a:solidFill>
                <a:effectLst/>
                <a:latin typeface="Helvetica" pitchFamily="2" charset="0"/>
                <a:ea typeface="+mn-ea"/>
                <a:cs typeface="+mn-cs"/>
              </a:rPr>
              <a:t>enim</a:t>
            </a:r>
            <a:r>
              <a:rPr lang="en-US" sz="1400" b="0" i="0" kern="1200">
                <a:solidFill>
                  <a:srgbClr val="58595B"/>
                </a:solidFill>
                <a:effectLst/>
                <a:latin typeface="Helvetica" pitchFamily="2" charset="0"/>
                <a:ea typeface="+mn-ea"/>
                <a:cs typeface="+mn-cs"/>
              </a:rPr>
              <a:t> ad minim </a:t>
            </a:r>
            <a:r>
              <a:rPr lang="en-US" sz="1400" b="0" i="0" kern="1200" err="1">
                <a:solidFill>
                  <a:srgbClr val="58595B"/>
                </a:solidFill>
                <a:effectLst/>
                <a:latin typeface="Helvetica" pitchFamily="2" charset="0"/>
                <a:ea typeface="+mn-ea"/>
                <a:cs typeface="+mn-cs"/>
              </a:rPr>
              <a:t>veniam</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quis</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nostrud</a:t>
            </a:r>
            <a:r>
              <a:rPr lang="en-US" sz="1400" b="0" i="0" kern="1200">
                <a:solidFill>
                  <a:srgbClr val="58595B"/>
                </a:solidFill>
                <a:effectLst/>
                <a:latin typeface="Helvetica" pitchFamily="2" charset="0"/>
                <a:ea typeface="+mn-ea"/>
                <a:cs typeface="+mn-cs"/>
              </a:rPr>
              <a:t> exercitation </a:t>
            </a:r>
            <a:r>
              <a:rPr lang="en-US" sz="1400" b="0" i="0" kern="1200" err="1">
                <a:solidFill>
                  <a:srgbClr val="58595B"/>
                </a:solidFill>
                <a:effectLst/>
                <a:latin typeface="Helvetica" pitchFamily="2" charset="0"/>
                <a:ea typeface="+mn-ea"/>
                <a:cs typeface="+mn-cs"/>
              </a:rPr>
              <a:t>ullamco</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laboris</a:t>
            </a:r>
            <a:r>
              <a:rPr lang="en-US" sz="1400" b="0" i="0" kern="1200">
                <a:solidFill>
                  <a:srgbClr val="58595B"/>
                </a:solidFill>
                <a:effectLst/>
                <a:latin typeface="Helvetica" pitchFamily="2" charset="0"/>
                <a:ea typeface="+mn-ea"/>
                <a:cs typeface="+mn-cs"/>
              </a:rPr>
              <a:t> nisi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aliquip</a:t>
            </a:r>
            <a:r>
              <a:rPr lang="en-US" sz="1400" b="0" i="0" kern="1200">
                <a:solidFill>
                  <a:srgbClr val="58595B"/>
                </a:solidFill>
                <a:effectLst/>
                <a:latin typeface="Helvetica" pitchFamily="2" charset="0"/>
                <a:ea typeface="+mn-ea"/>
                <a:cs typeface="+mn-cs"/>
              </a:rPr>
              <a:t> ex </a:t>
            </a:r>
            <a:r>
              <a:rPr lang="en-US" sz="1400" b="0" i="0" kern="1200" err="1">
                <a:solidFill>
                  <a:srgbClr val="58595B"/>
                </a:solidFill>
                <a:effectLst/>
                <a:latin typeface="Helvetica" pitchFamily="2" charset="0"/>
                <a:ea typeface="+mn-ea"/>
                <a:cs typeface="+mn-cs"/>
              </a:rPr>
              <a:t>ead</a:t>
            </a:r>
            <a:r>
              <a:rPr lang="en-US" sz="1400" b="0" i="0" kern="120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281615"/>
            <a:ext cx="6858000" cy="215444"/>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a:t>SUBHEAD</a:t>
            </a:r>
          </a:p>
        </p:txBody>
      </p:sp>
      <p:sp>
        <p:nvSpPr>
          <p:cNvPr id="4" name="Title 3">
            <a:extLst>
              <a:ext uri="{FF2B5EF4-FFF2-40B4-BE49-F238E27FC236}">
                <a16:creationId xmlns:a16="http://schemas.microsoft.com/office/drawing/2014/main" id="{34576D38-1D07-4944-9AE7-710415891258}"/>
              </a:ext>
            </a:extLst>
          </p:cNvPr>
          <p:cNvSpPr>
            <a:spLocks noGrp="1"/>
          </p:cNvSpPr>
          <p:nvPr>
            <p:ph type="title" hasCustomPrompt="1"/>
          </p:nvPr>
        </p:nvSpPr>
        <p:spPr>
          <a:xfrm>
            <a:off x="640079" y="545736"/>
            <a:ext cx="7772400" cy="393192"/>
          </a:xfrm>
          <a:prstGeom prst="rect">
            <a:avLst/>
          </a:prstGeom>
        </p:spPr>
        <p:txBody>
          <a:bodyPr/>
          <a:lstStyle/>
          <a:p>
            <a:r>
              <a:rPr lang="en-US"/>
              <a:t>Header w/copy and bullets</a:t>
            </a:r>
          </a:p>
        </p:txBody>
      </p:sp>
      <p:sp>
        <p:nvSpPr>
          <p:cNvPr id="5" name="Text Placeholder 4">
            <a:extLst>
              <a:ext uri="{FF2B5EF4-FFF2-40B4-BE49-F238E27FC236}">
                <a16:creationId xmlns:a16="http://schemas.microsoft.com/office/drawing/2014/main" id="{0FFD0577-5F1A-6D46-A761-EF474AB9FB11}"/>
              </a:ext>
            </a:extLst>
          </p:cNvPr>
          <p:cNvSpPr>
            <a:spLocks noGrp="1"/>
          </p:cNvSpPr>
          <p:nvPr>
            <p:ph type="body" sz="quarter" idx="20" hasCustomPrompt="1"/>
          </p:nvPr>
        </p:nvSpPr>
        <p:spPr>
          <a:xfrm>
            <a:off x="1097279" y="2378895"/>
            <a:ext cx="6858000" cy="388889"/>
          </a:xfrm>
        </p:spPr>
        <p:txBody>
          <a:bodyPr lIns="365760">
            <a:spAutoFit/>
          </a:bodyPr>
          <a:lstStyle>
            <a:lvl1pPr>
              <a:defRPr/>
            </a:lvl1pPr>
          </a:lstStyle>
          <a:p>
            <a:pPr lvl="0"/>
            <a:r>
              <a:rPr lang="en-US"/>
              <a:t>Most bulleted slides should have no more than 5 bullets with only about 5-6 words per bullet.</a:t>
            </a:r>
          </a:p>
        </p:txBody>
      </p:sp>
    </p:spTree>
    <p:extLst>
      <p:ext uri="{BB962C8B-B14F-4D97-AF65-F5344CB8AC3E}">
        <p14:creationId xmlns:p14="http://schemas.microsoft.com/office/powerpoint/2010/main" val="1592296587"/>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Header w/two column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828800"/>
            <a:ext cx="3383280" cy="1205209"/>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a:solidFill>
                  <a:srgbClr val="58595B"/>
                </a:solidFill>
                <a:effectLst/>
                <a:latin typeface="Helvetica" pitchFamily="2" charset="0"/>
                <a:ea typeface="+mn-ea"/>
                <a:cs typeface="+mn-cs"/>
              </a:rPr>
              <a:t>Lorem ipsum dolor sit </a:t>
            </a:r>
            <a:r>
              <a:rPr lang="en-US" sz="1400" b="0" i="0" kern="1200" err="1">
                <a:solidFill>
                  <a:srgbClr val="58595B"/>
                </a:solidFill>
                <a:effectLst/>
                <a:latin typeface="Helvetica" pitchFamily="2" charset="0"/>
                <a:ea typeface="+mn-ea"/>
                <a:cs typeface="+mn-cs"/>
              </a:rPr>
              <a:t>amet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consectetur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adipiscing</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elit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sed</a:t>
            </a:r>
            <a:r>
              <a:rPr lang="en-US" sz="1400" b="0" i="0" kern="1200">
                <a:solidFill>
                  <a:srgbClr val="58595B"/>
                </a:solidFill>
                <a:effectLst/>
                <a:latin typeface="Helvetica" pitchFamily="2" charset="0"/>
                <a:ea typeface="+mn-ea"/>
                <a:cs typeface="+mn-cs"/>
              </a:rPr>
              <a:t> do </a:t>
            </a:r>
            <a:r>
              <a:rPr lang="en-US" sz="1400" b="0" i="0" kern="1200" err="1">
                <a:solidFill>
                  <a:srgbClr val="58595B"/>
                </a:solidFill>
                <a:effectLst/>
                <a:latin typeface="Helvetica" pitchFamily="2" charset="0"/>
                <a:ea typeface="+mn-ea"/>
                <a:cs typeface="+mn-cs"/>
              </a:rPr>
              <a:t>eiusmod</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tempor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incididunt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labore</a:t>
            </a:r>
            <a:r>
              <a:rPr lang="en-US" sz="1400" b="0" i="0" kern="1200">
                <a:solidFill>
                  <a:srgbClr val="58595B"/>
                </a:solidFill>
                <a:effectLst/>
                <a:latin typeface="Helvetica" pitchFamily="2" charset="0"/>
                <a:ea typeface="+mn-ea"/>
                <a:cs typeface="+mn-cs"/>
              </a:rPr>
              <a:t> et dolore magna </a:t>
            </a:r>
            <a:r>
              <a:rPr lang="en-US" sz="1400" b="0" i="0" kern="1200" err="1">
                <a:solidFill>
                  <a:srgbClr val="58595B"/>
                </a:solidFill>
                <a:effectLst/>
                <a:latin typeface="Helvetica" pitchFamily="2" charset="0"/>
                <a:ea typeface="+mn-ea"/>
                <a:cs typeface="+mn-cs"/>
              </a:rPr>
              <a:t>aliqua</a:t>
            </a:r>
            <a:r>
              <a:rPr lang="en-US" sz="1400" b="0" i="0" kern="1200">
                <a:solidFill>
                  <a:srgbClr val="58595B"/>
                </a:solidFill>
                <a:effectLst/>
                <a:latin typeface="Helvetica" pitchFamily="2" charset="0"/>
                <a:ea typeface="+mn-ea"/>
                <a:cs typeface="+mn-cs"/>
              </a:rPr>
              <a:t>. Ut </a:t>
            </a:r>
            <a:r>
              <a:rPr lang="en-US" sz="1400" b="0" i="0" kern="1200" err="1">
                <a:solidFill>
                  <a:srgbClr val="58595B"/>
                </a:solidFill>
                <a:effectLst/>
                <a:latin typeface="Helvetica" pitchFamily="2" charset="0"/>
                <a:ea typeface="+mn-ea"/>
                <a:cs typeface="+mn-cs"/>
              </a:rPr>
              <a:t>enim</a:t>
            </a:r>
            <a:r>
              <a:rPr lang="en-US" sz="1400" b="0" i="0" kern="1200">
                <a:solidFill>
                  <a:srgbClr val="58595B"/>
                </a:solidFill>
                <a:effectLst/>
                <a:latin typeface="Helvetica" pitchFamily="2" charset="0"/>
                <a:ea typeface="+mn-ea"/>
                <a:cs typeface="+mn-cs"/>
              </a:rPr>
              <a:t> ad minim </a:t>
            </a:r>
            <a:r>
              <a:rPr lang="en-US" sz="1400" b="0" i="0" kern="1200" err="1">
                <a:solidFill>
                  <a:srgbClr val="58595B"/>
                </a:solidFill>
                <a:effectLst/>
                <a:latin typeface="Helvetica" pitchFamily="2" charset="0"/>
                <a:ea typeface="+mn-ea"/>
                <a:cs typeface="+mn-cs"/>
              </a:rPr>
              <a:t>veniam</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quis</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nostrud</a:t>
            </a:r>
            <a:r>
              <a:rPr lang="en-US" sz="1400" b="0" i="0" kern="1200">
                <a:solidFill>
                  <a:srgbClr val="58595B"/>
                </a:solidFill>
                <a:effectLst/>
                <a:latin typeface="Helvetica" pitchFamily="2" charset="0"/>
                <a:ea typeface="+mn-ea"/>
                <a:cs typeface="+mn-cs"/>
              </a:rPr>
              <a:t> exercitation </a:t>
            </a:r>
            <a:r>
              <a:rPr lang="en-US" sz="1400" b="0" i="0" kern="1200" err="1">
                <a:solidFill>
                  <a:srgbClr val="58595B"/>
                </a:solidFill>
                <a:effectLst/>
                <a:latin typeface="Helvetica" pitchFamily="2" charset="0"/>
                <a:ea typeface="+mn-ea"/>
                <a:cs typeface="+mn-cs"/>
              </a:rPr>
              <a:t>ullamco</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laboris</a:t>
            </a:r>
            <a:r>
              <a:rPr lang="en-US" sz="1400" b="0" i="0" kern="1200">
                <a:solidFill>
                  <a:srgbClr val="58595B"/>
                </a:solidFill>
                <a:effectLst/>
                <a:latin typeface="Helvetica" pitchFamily="2" charset="0"/>
                <a:ea typeface="+mn-ea"/>
                <a:cs typeface="+mn-cs"/>
              </a:rPr>
              <a:t> nisi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aliquip</a:t>
            </a:r>
            <a:r>
              <a:rPr lang="en-US" sz="1400" b="0" i="0" kern="1200">
                <a:solidFill>
                  <a:srgbClr val="58595B"/>
                </a:solidFill>
                <a:effectLst/>
                <a:latin typeface="Helvetica" pitchFamily="2" charset="0"/>
                <a:ea typeface="+mn-ea"/>
                <a:cs typeface="+mn-cs"/>
              </a:rPr>
              <a:t> ex </a:t>
            </a:r>
            <a:r>
              <a:rPr lang="en-US" sz="1400" b="0" i="0" kern="1200" err="1">
                <a:solidFill>
                  <a:srgbClr val="58595B"/>
                </a:solidFill>
                <a:effectLst/>
                <a:latin typeface="Helvetica" pitchFamily="2" charset="0"/>
                <a:ea typeface="+mn-ea"/>
                <a:cs typeface="+mn-cs"/>
              </a:rPr>
              <a:t>ead</a:t>
            </a:r>
            <a:r>
              <a:rPr lang="en-US" sz="1400" b="0" i="0" kern="120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463040"/>
            <a:ext cx="3383280" cy="215444"/>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a:t>Column One Subhead</a:t>
            </a:r>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5029200" y="1828800"/>
            <a:ext cx="3383280" cy="1205209"/>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a:solidFill>
                  <a:srgbClr val="58595B"/>
                </a:solidFill>
                <a:effectLst/>
                <a:latin typeface="Helvetica" pitchFamily="2" charset="0"/>
                <a:ea typeface="+mn-ea"/>
                <a:cs typeface="+mn-cs"/>
              </a:rPr>
              <a:t>Lorem ipsum dolor sit </a:t>
            </a:r>
            <a:r>
              <a:rPr lang="en-US" sz="1400" b="0" i="0" kern="1200" err="1">
                <a:solidFill>
                  <a:srgbClr val="58595B"/>
                </a:solidFill>
                <a:effectLst/>
                <a:latin typeface="Helvetica" pitchFamily="2" charset="0"/>
                <a:ea typeface="+mn-ea"/>
                <a:cs typeface="+mn-cs"/>
              </a:rPr>
              <a:t>amet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consectetur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adipiscing</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elit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sed</a:t>
            </a:r>
            <a:r>
              <a:rPr lang="en-US" sz="1400" b="0" i="0" kern="1200">
                <a:solidFill>
                  <a:srgbClr val="58595B"/>
                </a:solidFill>
                <a:effectLst/>
                <a:latin typeface="Helvetica" pitchFamily="2" charset="0"/>
                <a:ea typeface="+mn-ea"/>
                <a:cs typeface="+mn-cs"/>
              </a:rPr>
              <a:t> do </a:t>
            </a:r>
            <a:r>
              <a:rPr lang="en-US" sz="1400" b="0" i="0" kern="1200" err="1">
                <a:solidFill>
                  <a:srgbClr val="58595B"/>
                </a:solidFill>
                <a:effectLst/>
                <a:latin typeface="Helvetica" pitchFamily="2" charset="0"/>
                <a:ea typeface="+mn-ea"/>
                <a:cs typeface="+mn-cs"/>
              </a:rPr>
              <a:t>eiusmod</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tempor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incididunt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labore</a:t>
            </a:r>
            <a:r>
              <a:rPr lang="en-US" sz="1400" b="0" i="0" kern="1200">
                <a:solidFill>
                  <a:srgbClr val="58595B"/>
                </a:solidFill>
                <a:effectLst/>
                <a:latin typeface="Helvetica" pitchFamily="2" charset="0"/>
                <a:ea typeface="+mn-ea"/>
                <a:cs typeface="+mn-cs"/>
              </a:rPr>
              <a:t> et dolore magna </a:t>
            </a:r>
            <a:r>
              <a:rPr lang="en-US" sz="1400" b="0" i="0" kern="1200" err="1">
                <a:solidFill>
                  <a:srgbClr val="58595B"/>
                </a:solidFill>
                <a:effectLst/>
                <a:latin typeface="Helvetica" pitchFamily="2" charset="0"/>
                <a:ea typeface="+mn-ea"/>
                <a:cs typeface="+mn-cs"/>
              </a:rPr>
              <a:t>aliqua</a:t>
            </a:r>
            <a:r>
              <a:rPr lang="en-US" sz="1400" b="0" i="0" kern="1200">
                <a:solidFill>
                  <a:srgbClr val="58595B"/>
                </a:solidFill>
                <a:effectLst/>
                <a:latin typeface="Helvetica" pitchFamily="2" charset="0"/>
                <a:ea typeface="+mn-ea"/>
                <a:cs typeface="+mn-cs"/>
              </a:rPr>
              <a:t>. Ut </a:t>
            </a:r>
            <a:r>
              <a:rPr lang="en-US" sz="1400" b="0" i="0" kern="1200" err="1">
                <a:solidFill>
                  <a:srgbClr val="58595B"/>
                </a:solidFill>
                <a:effectLst/>
                <a:latin typeface="Helvetica" pitchFamily="2" charset="0"/>
                <a:ea typeface="+mn-ea"/>
                <a:cs typeface="+mn-cs"/>
              </a:rPr>
              <a:t>enim</a:t>
            </a:r>
            <a:r>
              <a:rPr lang="en-US" sz="1400" b="0" i="0" kern="1200">
                <a:solidFill>
                  <a:srgbClr val="58595B"/>
                </a:solidFill>
                <a:effectLst/>
                <a:latin typeface="Helvetica" pitchFamily="2" charset="0"/>
                <a:ea typeface="+mn-ea"/>
                <a:cs typeface="+mn-cs"/>
              </a:rPr>
              <a:t> ad minim </a:t>
            </a:r>
            <a:r>
              <a:rPr lang="en-US" sz="1400" b="0" i="0" kern="1200" err="1">
                <a:solidFill>
                  <a:srgbClr val="58595B"/>
                </a:solidFill>
                <a:effectLst/>
                <a:latin typeface="Helvetica" pitchFamily="2" charset="0"/>
                <a:ea typeface="+mn-ea"/>
                <a:cs typeface="+mn-cs"/>
              </a:rPr>
              <a:t>veniam</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quis</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nostrud</a:t>
            </a:r>
            <a:r>
              <a:rPr lang="en-US" sz="1400" b="0" i="0" kern="1200">
                <a:solidFill>
                  <a:srgbClr val="58595B"/>
                </a:solidFill>
                <a:effectLst/>
                <a:latin typeface="Helvetica" pitchFamily="2" charset="0"/>
                <a:ea typeface="+mn-ea"/>
                <a:cs typeface="+mn-cs"/>
              </a:rPr>
              <a:t> exercitation </a:t>
            </a:r>
            <a:r>
              <a:rPr lang="en-US" sz="1400" b="0" i="0" kern="1200" err="1">
                <a:solidFill>
                  <a:srgbClr val="58595B"/>
                </a:solidFill>
                <a:effectLst/>
                <a:latin typeface="Helvetica" pitchFamily="2" charset="0"/>
                <a:ea typeface="+mn-ea"/>
                <a:cs typeface="+mn-cs"/>
              </a:rPr>
              <a:t>ullamco</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laboris</a:t>
            </a:r>
            <a:r>
              <a:rPr lang="en-US" sz="1400" b="0" i="0" kern="1200">
                <a:solidFill>
                  <a:srgbClr val="58595B"/>
                </a:solidFill>
                <a:effectLst/>
                <a:latin typeface="Helvetica" pitchFamily="2" charset="0"/>
                <a:ea typeface="+mn-ea"/>
                <a:cs typeface="+mn-cs"/>
              </a:rPr>
              <a:t> nisi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aliquip</a:t>
            </a:r>
            <a:r>
              <a:rPr lang="en-US" sz="1400" b="0" i="0" kern="1200">
                <a:solidFill>
                  <a:srgbClr val="58595B"/>
                </a:solidFill>
                <a:effectLst/>
                <a:latin typeface="Helvetica" pitchFamily="2" charset="0"/>
                <a:ea typeface="+mn-ea"/>
                <a:cs typeface="+mn-cs"/>
              </a:rPr>
              <a:t> ex </a:t>
            </a:r>
            <a:r>
              <a:rPr lang="en-US" sz="1400" b="0" i="0" kern="1200" err="1">
                <a:solidFill>
                  <a:srgbClr val="58595B"/>
                </a:solidFill>
                <a:effectLst/>
                <a:latin typeface="Helvetica" pitchFamily="2" charset="0"/>
                <a:ea typeface="+mn-ea"/>
                <a:cs typeface="+mn-cs"/>
              </a:rPr>
              <a:t>ead</a:t>
            </a:r>
            <a:r>
              <a:rPr lang="en-US" sz="1400" b="0" i="0" kern="120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5029200" y="1463040"/>
            <a:ext cx="3383280" cy="219456"/>
          </a:xfrm>
          <a:prstGeom prst="rect">
            <a:avLst/>
          </a:prstGeom>
        </p:spPr>
        <p:txBody>
          <a:bodyPr/>
          <a:lstStyle>
            <a:lvl1pPr marL="0" indent="0">
              <a:lnSpc>
                <a:spcPct val="100000"/>
              </a:lnSpc>
              <a:buFontTx/>
              <a:buNone/>
              <a:defRPr b="1" i="0" cap="all" baseline="0">
                <a:latin typeface="Helvetica" pitchFamily="2" charset="0"/>
              </a:defRPr>
            </a:lvl1pPr>
          </a:lstStyle>
          <a:p>
            <a:pPr lvl="0"/>
            <a:r>
              <a:rPr lang="en-US"/>
              <a:t>Column Two Subhead</a:t>
            </a:r>
          </a:p>
        </p:txBody>
      </p:sp>
      <p:sp>
        <p:nvSpPr>
          <p:cNvPr id="2" name="Title 1">
            <a:extLst>
              <a:ext uri="{FF2B5EF4-FFF2-40B4-BE49-F238E27FC236}">
                <a16:creationId xmlns:a16="http://schemas.microsoft.com/office/drawing/2014/main" id="{B3E3FFDB-27DF-174A-9ED2-F20F22E29A5C}"/>
              </a:ext>
            </a:extLst>
          </p:cNvPr>
          <p:cNvSpPr>
            <a:spLocks noGrp="1"/>
          </p:cNvSpPr>
          <p:nvPr>
            <p:ph type="title" hasCustomPrompt="1"/>
          </p:nvPr>
        </p:nvSpPr>
        <p:spPr>
          <a:xfrm>
            <a:off x="640079" y="545736"/>
            <a:ext cx="7772400" cy="393192"/>
          </a:xfrm>
          <a:prstGeom prst="rect">
            <a:avLst/>
          </a:prstGeom>
        </p:spPr>
        <p:txBody>
          <a:bodyPr/>
          <a:lstStyle/>
          <a:p>
            <a:r>
              <a:rPr lang="en-US"/>
              <a:t>Header w/two columns</a:t>
            </a:r>
          </a:p>
        </p:txBody>
      </p:sp>
    </p:spTree>
    <p:extLst>
      <p:ext uri="{BB962C8B-B14F-4D97-AF65-F5344CB8AC3E}">
        <p14:creationId xmlns:p14="http://schemas.microsoft.com/office/powerpoint/2010/main" val="3466710217"/>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Header w/tabl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E623E0-A664-AE40-BA0B-DD28927DB98C}"/>
              </a:ext>
            </a:extLst>
          </p:cNvPr>
          <p:cNvSpPr>
            <a:spLocks noGrp="1"/>
          </p:cNvSpPr>
          <p:nvPr>
            <p:ph type="title" hasCustomPrompt="1"/>
          </p:nvPr>
        </p:nvSpPr>
        <p:spPr>
          <a:xfrm>
            <a:off x="640079" y="545736"/>
            <a:ext cx="7772400" cy="393192"/>
          </a:xfrm>
          <a:prstGeom prst="rect">
            <a:avLst/>
          </a:prstGeom>
        </p:spPr>
        <p:txBody>
          <a:bodyPr/>
          <a:lstStyle/>
          <a:p>
            <a:r>
              <a:rPr lang="en-US"/>
              <a:t>Header w/table</a:t>
            </a:r>
          </a:p>
        </p:txBody>
      </p:sp>
      <p:sp>
        <p:nvSpPr>
          <p:cNvPr id="4" name="Table Placeholder 3">
            <a:extLst>
              <a:ext uri="{FF2B5EF4-FFF2-40B4-BE49-F238E27FC236}">
                <a16:creationId xmlns:a16="http://schemas.microsoft.com/office/drawing/2014/main" id="{DC239404-90E7-C24E-AFE4-2269257F0B4F}"/>
              </a:ext>
            </a:extLst>
          </p:cNvPr>
          <p:cNvSpPr>
            <a:spLocks noGrp="1"/>
          </p:cNvSpPr>
          <p:nvPr>
            <p:ph type="tbl" sz="quarter" idx="20"/>
          </p:nvPr>
        </p:nvSpPr>
        <p:spPr>
          <a:xfrm>
            <a:off x="1097280" y="1303385"/>
            <a:ext cx="6400800" cy="3108960"/>
          </a:xfrm>
          <a:prstGeom prst="rect">
            <a:avLst/>
          </a:prstGeom>
          <a:solidFill>
            <a:srgbClr val="DBE7F5"/>
          </a:solidFill>
        </p:spPr>
        <p:txBody>
          <a:bodyPr wrap="none" anchor="t" anchorCtr="1">
            <a:noAutofit/>
          </a:bodyPr>
          <a:lstStyle>
            <a:lvl1pPr marL="0" indent="0" algn="ctr">
              <a:buNone/>
              <a:defRPr>
                <a:solidFill>
                  <a:srgbClr val="898989"/>
                </a:solidFill>
              </a:defRPr>
            </a:lvl1pPr>
          </a:lstStyle>
          <a:p>
            <a:r>
              <a:rPr lang="en-US"/>
              <a:t>Click icon to add table</a:t>
            </a:r>
          </a:p>
        </p:txBody>
      </p:sp>
      <p:sp>
        <p:nvSpPr>
          <p:cNvPr id="7" name="Text Placeholder 3">
            <a:extLst>
              <a:ext uri="{FF2B5EF4-FFF2-40B4-BE49-F238E27FC236}">
                <a16:creationId xmlns:a16="http://schemas.microsoft.com/office/drawing/2014/main" id="{333AD3F6-9F07-D947-93D3-62C883A521CD}"/>
              </a:ext>
            </a:extLst>
          </p:cNvPr>
          <p:cNvSpPr>
            <a:spLocks noGrp="1"/>
          </p:cNvSpPr>
          <p:nvPr>
            <p:ph type="body" sz="quarter" idx="12" hasCustomPrompt="1"/>
          </p:nvPr>
        </p:nvSpPr>
        <p:spPr>
          <a:xfrm>
            <a:off x="7739808" y="1463040"/>
            <a:ext cx="1139015" cy="1231106"/>
          </a:xfrm>
          <a:prstGeom prst="rect">
            <a:avLst/>
          </a:prstGeom>
        </p:spPr>
        <p:txBody>
          <a:bodyPr wrap="square" lIns="0">
            <a:spAutoFit/>
          </a:bodyPr>
          <a:lstStyle>
            <a:lvl1pPr marL="0" indent="0" algn="l">
              <a:lnSpc>
                <a:spcPct val="100000"/>
              </a:lnSpc>
              <a:buNone/>
              <a:defRPr sz="800" b="0">
                <a:solidFill>
                  <a:srgbClr val="FF00FF"/>
                </a:solidFill>
              </a:defRPr>
            </a:lvl1pPr>
            <a:lvl2pPr marL="342900" indent="0">
              <a:buNone/>
              <a:defRPr>
                <a:solidFill>
                  <a:srgbClr val="FF0000"/>
                </a:solidFill>
              </a:defRPr>
            </a:lvl2pPr>
            <a:lvl3pPr marL="685800" indent="0">
              <a:buNone/>
              <a:defRPr>
                <a:solidFill>
                  <a:srgbClr val="FF0000"/>
                </a:solidFill>
              </a:defRPr>
            </a:lvl3pPr>
            <a:lvl4pPr marL="1028700" indent="0">
              <a:buNone/>
              <a:defRPr>
                <a:solidFill>
                  <a:srgbClr val="FF0000"/>
                </a:solidFill>
              </a:defRPr>
            </a:lvl4pPr>
            <a:lvl5pPr marL="1371600" indent="0">
              <a:buNone/>
              <a:defRPr>
                <a:solidFill>
                  <a:srgbClr val="FF0000"/>
                </a:solidFill>
              </a:defRPr>
            </a:lvl5pPr>
          </a:lstStyle>
          <a:p>
            <a:pPr lvl="0"/>
            <a:r>
              <a:rPr lang="en-US"/>
              <a:t>Input data using this custom table. If you’re not sure you’ll need this table, we recommend HIDING the slide temporarily instead of deleting it. If deleted, the custom table can be recovered from the master source file. </a:t>
            </a:r>
          </a:p>
        </p:txBody>
      </p:sp>
    </p:spTree>
    <p:extLst>
      <p:ext uri="{BB962C8B-B14F-4D97-AF65-F5344CB8AC3E}">
        <p14:creationId xmlns:p14="http://schemas.microsoft.com/office/powerpoint/2010/main" val="3107241858"/>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Header w/one image on Left">
    <p:spTree>
      <p:nvGrpSpPr>
        <p:cNvPr id="1" name=""/>
        <p:cNvGrpSpPr/>
        <p:nvPr/>
      </p:nvGrpSpPr>
      <p:grpSpPr>
        <a:xfrm>
          <a:off x="0" y="0"/>
          <a:ext cx="0" cy="0"/>
          <a:chOff x="0" y="0"/>
          <a:chExt cx="0" cy="0"/>
        </a:xfrm>
      </p:grpSpPr>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4572000" y="1690916"/>
            <a:ext cx="3840478" cy="1205209"/>
          </a:xfrm>
          <a:prstGeom prst="rect">
            <a:avLst/>
          </a:prstGeom>
        </p:spPr>
        <p:txBody>
          <a:bodyPr lIns="36576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a:solidFill>
                  <a:srgbClr val="58595B"/>
                </a:solidFill>
                <a:effectLst/>
                <a:latin typeface="Helvetica" pitchFamily="2" charset="0"/>
                <a:ea typeface="+mn-ea"/>
                <a:cs typeface="+mn-cs"/>
              </a:rPr>
              <a:t>Lorem ipsum dolor sit </a:t>
            </a:r>
            <a:r>
              <a:rPr lang="en-US" sz="1400" b="0" i="0" kern="1200" err="1">
                <a:solidFill>
                  <a:srgbClr val="58595B"/>
                </a:solidFill>
                <a:effectLst/>
                <a:latin typeface="Helvetica" pitchFamily="2" charset="0"/>
                <a:ea typeface="+mn-ea"/>
                <a:cs typeface="+mn-cs"/>
              </a:rPr>
              <a:t>amet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consectetur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adipiscing</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elit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sed</a:t>
            </a:r>
            <a:r>
              <a:rPr lang="en-US" sz="1400" b="0" i="0" kern="1200">
                <a:solidFill>
                  <a:srgbClr val="58595B"/>
                </a:solidFill>
                <a:effectLst/>
                <a:latin typeface="Helvetica" pitchFamily="2" charset="0"/>
                <a:ea typeface="+mn-ea"/>
                <a:cs typeface="+mn-cs"/>
              </a:rPr>
              <a:t> do </a:t>
            </a:r>
            <a:r>
              <a:rPr lang="en-US" sz="1400" b="0" i="0" kern="1200" err="1">
                <a:solidFill>
                  <a:srgbClr val="58595B"/>
                </a:solidFill>
                <a:effectLst/>
                <a:latin typeface="Helvetica" pitchFamily="2" charset="0"/>
                <a:ea typeface="+mn-ea"/>
                <a:cs typeface="+mn-cs"/>
              </a:rPr>
              <a:t>eiusmod</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tempor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incididunt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labore</a:t>
            </a:r>
            <a:r>
              <a:rPr lang="en-US" sz="1400" b="0" i="0" kern="1200">
                <a:solidFill>
                  <a:srgbClr val="58595B"/>
                </a:solidFill>
                <a:effectLst/>
                <a:latin typeface="Helvetica" pitchFamily="2" charset="0"/>
                <a:ea typeface="+mn-ea"/>
                <a:cs typeface="+mn-cs"/>
              </a:rPr>
              <a:t> et dolore magna </a:t>
            </a:r>
            <a:r>
              <a:rPr lang="en-US" sz="1400" b="0" i="0" kern="1200" err="1">
                <a:solidFill>
                  <a:srgbClr val="58595B"/>
                </a:solidFill>
                <a:effectLst/>
                <a:latin typeface="Helvetica" pitchFamily="2" charset="0"/>
                <a:ea typeface="+mn-ea"/>
                <a:cs typeface="+mn-cs"/>
              </a:rPr>
              <a:t>aliqua</a:t>
            </a:r>
            <a:r>
              <a:rPr lang="en-US" sz="1400" b="0" i="0" kern="1200">
                <a:solidFill>
                  <a:srgbClr val="58595B"/>
                </a:solidFill>
                <a:effectLst/>
                <a:latin typeface="Helvetica" pitchFamily="2" charset="0"/>
                <a:ea typeface="+mn-ea"/>
                <a:cs typeface="+mn-cs"/>
              </a:rPr>
              <a:t>. Ut </a:t>
            </a:r>
            <a:r>
              <a:rPr lang="en-US" sz="1400" b="0" i="0" kern="1200" err="1">
                <a:solidFill>
                  <a:srgbClr val="58595B"/>
                </a:solidFill>
                <a:effectLst/>
                <a:latin typeface="Helvetica" pitchFamily="2" charset="0"/>
                <a:ea typeface="+mn-ea"/>
                <a:cs typeface="+mn-cs"/>
              </a:rPr>
              <a:t>enim</a:t>
            </a:r>
            <a:r>
              <a:rPr lang="en-US" sz="1400" b="0" i="0" kern="1200">
                <a:solidFill>
                  <a:srgbClr val="58595B"/>
                </a:solidFill>
                <a:effectLst/>
                <a:latin typeface="Helvetica" pitchFamily="2" charset="0"/>
                <a:ea typeface="+mn-ea"/>
                <a:cs typeface="+mn-cs"/>
              </a:rPr>
              <a:t> ad minim </a:t>
            </a:r>
            <a:r>
              <a:rPr lang="en-US" sz="1400" b="0" i="0" kern="1200" err="1">
                <a:solidFill>
                  <a:srgbClr val="58595B"/>
                </a:solidFill>
                <a:effectLst/>
                <a:latin typeface="Helvetica" pitchFamily="2" charset="0"/>
                <a:ea typeface="+mn-ea"/>
                <a:cs typeface="+mn-cs"/>
              </a:rPr>
              <a:t>veniam</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quis</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nostrud</a:t>
            </a:r>
            <a:r>
              <a:rPr lang="en-US" sz="1400" b="0" i="0" kern="1200">
                <a:solidFill>
                  <a:srgbClr val="58595B"/>
                </a:solidFill>
                <a:effectLst/>
                <a:latin typeface="Helvetica" pitchFamily="2" charset="0"/>
                <a:ea typeface="+mn-ea"/>
                <a:cs typeface="+mn-cs"/>
              </a:rPr>
              <a:t> exercitation </a:t>
            </a:r>
            <a:r>
              <a:rPr lang="en-US" sz="1400" b="0" i="0" kern="1200" err="1">
                <a:solidFill>
                  <a:srgbClr val="58595B"/>
                </a:solidFill>
                <a:effectLst/>
                <a:latin typeface="Helvetica" pitchFamily="2" charset="0"/>
                <a:ea typeface="+mn-ea"/>
                <a:cs typeface="+mn-cs"/>
              </a:rPr>
              <a:t>ullamco</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laboris</a:t>
            </a:r>
            <a:r>
              <a:rPr lang="en-US" sz="1400" b="0" i="0" kern="1200">
                <a:solidFill>
                  <a:srgbClr val="58595B"/>
                </a:solidFill>
                <a:effectLst/>
                <a:latin typeface="Helvetica" pitchFamily="2" charset="0"/>
                <a:ea typeface="+mn-ea"/>
                <a:cs typeface="+mn-cs"/>
              </a:rPr>
              <a:t> nisi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aliquip</a:t>
            </a:r>
            <a:r>
              <a:rPr lang="en-US" sz="1400" b="0" i="0" kern="1200">
                <a:solidFill>
                  <a:srgbClr val="58595B"/>
                </a:solidFill>
                <a:effectLst/>
                <a:latin typeface="Helvetica" pitchFamily="2" charset="0"/>
                <a:ea typeface="+mn-ea"/>
                <a:cs typeface="+mn-cs"/>
              </a:rPr>
              <a:t> ex </a:t>
            </a:r>
            <a:r>
              <a:rPr lang="en-US" sz="1400" b="0" i="0" kern="1200" err="1">
                <a:solidFill>
                  <a:srgbClr val="58595B"/>
                </a:solidFill>
                <a:effectLst/>
                <a:latin typeface="Helvetica" pitchFamily="2" charset="0"/>
                <a:ea typeface="+mn-ea"/>
                <a:cs typeface="+mn-cs"/>
              </a:rPr>
              <a:t>ead</a:t>
            </a:r>
            <a:r>
              <a:rPr lang="en-US" sz="1400" b="0" i="0" kern="120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4571999" y="1325156"/>
            <a:ext cx="3840479" cy="219456"/>
          </a:xfrm>
          <a:prstGeom prst="rect">
            <a:avLst/>
          </a:prstGeom>
        </p:spPr>
        <p:txBody>
          <a:bodyPr lIns="365760" rIns="0"/>
          <a:lstStyle>
            <a:lvl1pPr marL="0" indent="0">
              <a:lnSpc>
                <a:spcPct val="100000"/>
              </a:lnSpc>
              <a:buFontTx/>
              <a:buNone/>
              <a:defRPr b="1" i="0" cap="all" baseline="0">
                <a:latin typeface="Helvetica" pitchFamily="2" charset="0"/>
              </a:defRPr>
            </a:lvl1pPr>
          </a:lstStyle>
          <a:p>
            <a:pPr lvl="0"/>
            <a:r>
              <a:rPr lang="en-US"/>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640080" y="1325156"/>
            <a:ext cx="3931920" cy="310896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a:xfrm>
            <a:off x="640079" y="545736"/>
            <a:ext cx="7772400" cy="393192"/>
          </a:xfrm>
          <a:prstGeom prst="rect">
            <a:avLst/>
          </a:prstGeom>
        </p:spPr>
        <p:txBody>
          <a:bodyPr/>
          <a:lstStyle/>
          <a:p>
            <a:r>
              <a:rPr lang="en-US"/>
              <a:t>Header w/one image on left</a:t>
            </a:r>
          </a:p>
        </p:txBody>
      </p:sp>
    </p:spTree>
    <p:extLst>
      <p:ext uri="{BB962C8B-B14F-4D97-AF65-F5344CB8AC3E}">
        <p14:creationId xmlns:p14="http://schemas.microsoft.com/office/powerpoint/2010/main" val="3147167725"/>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Header w/one image on Right">
    <p:spTree>
      <p:nvGrpSpPr>
        <p:cNvPr id="1" name=""/>
        <p:cNvGrpSpPr/>
        <p:nvPr/>
      </p:nvGrpSpPr>
      <p:grpSpPr>
        <a:xfrm>
          <a:off x="0" y="0"/>
          <a:ext cx="0" cy="0"/>
          <a:chOff x="0" y="0"/>
          <a:chExt cx="0" cy="0"/>
        </a:xfrm>
      </p:grpSpPr>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40080" y="1683660"/>
            <a:ext cx="3840480" cy="1205209"/>
          </a:xfrm>
          <a:prstGeom prst="rect">
            <a:avLst/>
          </a:prstGeom>
        </p:spPr>
        <p:txBody>
          <a:bodyPr lIns="0" rIns="36576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a:solidFill>
                  <a:srgbClr val="58595B"/>
                </a:solidFill>
                <a:effectLst/>
                <a:latin typeface="Helvetica" pitchFamily="2" charset="0"/>
                <a:ea typeface="+mn-ea"/>
                <a:cs typeface="+mn-cs"/>
              </a:rPr>
              <a:t>Lorem ipsum dolor sit </a:t>
            </a:r>
            <a:r>
              <a:rPr lang="en-US" sz="1400" b="0" i="0" kern="1200" err="1">
                <a:solidFill>
                  <a:srgbClr val="58595B"/>
                </a:solidFill>
                <a:effectLst/>
                <a:latin typeface="Helvetica" pitchFamily="2" charset="0"/>
                <a:ea typeface="+mn-ea"/>
                <a:cs typeface="+mn-cs"/>
              </a:rPr>
              <a:t>amet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consectetur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adipiscing</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elit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sed</a:t>
            </a:r>
            <a:r>
              <a:rPr lang="en-US" sz="1400" b="0" i="0" kern="1200">
                <a:solidFill>
                  <a:srgbClr val="58595B"/>
                </a:solidFill>
                <a:effectLst/>
                <a:latin typeface="Helvetica" pitchFamily="2" charset="0"/>
                <a:ea typeface="+mn-ea"/>
                <a:cs typeface="+mn-cs"/>
              </a:rPr>
              <a:t> do </a:t>
            </a:r>
            <a:r>
              <a:rPr lang="en-US" sz="1400" b="0" i="0" kern="1200" err="1">
                <a:solidFill>
                  <a:srgbClr val="58595B"/>
                </a:solidFill>
                <a:effectLst/>
                <a:latin typeface="Helvetica" pitchFamily="2" charset="0"/>
                <a:ea typeface="+mn-ea"/>
                <a:cs typeface="+mn-cs"/>
              </a:rPr>
              <a:t>eiusmod</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tempor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incididunt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labore</a:t>
            </a:r>
            <a:r>
              <a:rPr lang="en-US" sz="1400" b="0" i="0" kern="1200">
                <a:solidFill>
                  <a:srgbClr val="58595B"/>
                </a:solidFill>
                <a:effectLst/>
                <a:latin typeface="Helvetica" pitchFamily="2" charset="0"/>
                <a:ea typeface="+mn-ea"/>
                <a:cs typeface="+mn-cs"/>
              </a:rPr>
              <a:t> et dolore magna </a:t>
            </a:r>
            <a:r>
              <a:rPr lang="en-US" sz="1400" b="0" i="0" kern="1200" err="1">
                <a:solidFill>
                  <a:srgbClr val="58595B"/>
                </a:solidFill>
                <a:effectLst/>
                <a:latin typeface="Helvetica" pitchFamily="2" charset="0"/>
                <a:ea typeface="+mn-ea"/>
                <a:cs typeface="+mn-cs"/>
              </a:rPr>
              <a:t>aliqua</a:t>
            </a:r>
            <a:r>
              <a:rPr lang="en-US" sz="1400" b="0" i="0" kern="1200">
                <a:solidFill>
                  <a:srgbClr val="58595B"/>
                </a:solidFill>
                <a:effectLst/>
                <a:latin typeface="Helvetica" pitchFamily="2" charset="0"/>
                <a:ea typeface="+mn-ea"/>
                <a:cs typeface="+mn-cs"/>
              </a:rPr>
              <a:t>. Ut </a:t>
            </a:r>
            <a:r>
              <a:rPr lang="en-US" sz="1400" b="0" i="0" kern="1200" err="1">
                <a:solidFill>
                  <a:srgbClr val="58595B"/>
                </a:solidFill>
                <a:effectLst/>
                <a:latin typeface="Helvetica" pitchFamily="2" charset="0"/>
                <a:ea typeface="+mn-ea"/>
                <a:cs typeface="+mn-cs"/>
              </a:rPr>
              <a:t>enim</a:t>
            </a:r>
            <a:r>
              <a:rPr lang="en-US" sz="1400" b="0" i="0" kern="1200">
                <a:solidFill>
                  <a:srgbClr val="58595B"/>
                </a:solidFill>
                <a:effectLst/>
                <a:latin typeface="Helvetica" pitchFamily="2" charset="0"/>
                <a:ea typeface="+mn-ea"/>
                <a:cs typeface="+mn-cs"/>
              </a:rPr>
              <a:t> ad minim </a:t>
            </a:r>
            <a:r>
              <a:rPr lang="en-US" sz="1400" b="0" i="0" kern="1200" err="1">
                <a:solidFill>
                  <a:srgbClr val="58595B"/>
                </a:solidFill>
                <a:effectLst/>
                <a:latin typeface="Helvetica" pitchFamily="2" charset="0"/>
                <a:ea typeface="+mn-ea"/>
                <a:cs typeface="+mn-cs"/>
              </a:rPr>
              <a:t>veniam</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quis</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nostrud</a:t>
            </a:r>
            <a:r>
              <a:rPr lang="en-US" sz="1400" b="0" i="0" kern="1200">
                <a:solidFill>
                  <a:srgbClr val="58595B"/>
                </a:solidFill>
                <a:effectLst/>
                <a:latin typeface="Helvetica" pitchFamily="2" charset="0"/>
                <a:ea typeface="+mn-ea"/>
                <a:cs typeface="+mn-cs"/>
              </a:rPr>
              <a:t> exercitation </a:t>
            </a:r>
            <a:r>
              <a:rPr lang="en-US" sz="1400" b="0" i="0" kern="1200" err="1">
                <a:solidFill>
                  <a:srgbClr val="58595B"/>
                </a:solidFill>
                <a:effectLst/>
                <a:latin typeface="Helvetica" pitchFamily="2" charset="0"/>
                <a:ea typeface="+mn-ea"/>
                <a:cs typeface="+mn-cs"/>
              </a:rPr>
              <a:t>ullamco</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laboris</a:t>
            </a:r>
            <a:r>
              <a:rPr lang="en-US" sz="1400" b="0" i="0" kern="1200">
                <a:solidFill>
                  <a:srgbClr val="58595B"/>
                </a:solidFill>
                <a:effectLst/>
                <a:latin typeface="Helvetica" pitchFamily="2" charset="0"/>
                <a:ea typeface="+mn-ea"/>
                <a:cs typeface="+mn-cs"/>
              </a:rPr>
              <a:t> nisi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aliquip</a:t>
            </a:r>
            <a:r>
              <a:rPr lang="en-US" sz="1400" b="0" i="0" kern="1200">
                <a:solidFill>
                  <a:srgbClr val="58595B"/>
                </a:solidFill>
                <a:effectLst/>
                <a:latin typeface="Helvetica" pitchFamily="2" charset="0"/>
                <a:ea typeface="+mn-ea"/>
                <a:cs typeface="+mn-cs"/>
              </a:rPr>
              <a:t> ex </a:t>
            </a:r>
            <a:r>
              <a:rPr lang="en-US" sz="1400" b="0" i="0" kern="1200" err="1">
                <a:solidFill>
                  <a:srgbClr val="58595B"/>
                </a:solidFill>
                <a:effectLst/>
                <a:latin typeface="Helvetica" pitchFamily="2" charset="0"/>
                <a:ea typeface="+mn-ea"/>
                <a:cs typeface="+mn-cs"/>
              </a:rPr>
              <a:t>ead</a:t>
            </a:r>
            <a:r>
              <a:rPr lang="en-US" sz="1400" b="0" i="0" kern="120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640080" y="1317900"/>
            <a:ext cx="3840479" cy="219456"/>
          </a:xfrm>
          <a:prstGeom prst="rect">
            <a:avLst/>
          </a:prstGeom>
        </p:spPr>
        <p:txBody>
          <a:bodyPr lIns="0" rIns="365760"/>
          <a:lstStyle>
            <a:lvl1pPr marL="0" indent="0">
              <a:lnSpc>
                <a:spcPct val="100000"/>
              </a:lnSpc>
              <a:buFontTx/>
              <a:buNone/>
              <a:defRPr b="1" i="0" cap="all" baseline="0">
                <a:latin typeface="Helvetica" pitchFamily="2" charset="0"/>
              </a:defRPr>
            </a:lvl1pPr>
          </a:lstStyle>
          <a:p>
            <a:pPr lvl="0"/>
            <a:r>
              <a:rPr lang="en-US"/>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4480559" y="1317900"/>
            <a:ext cx="3931920" cy="310896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a:xfrm>
            <a:off x="640079" y="545736"/>
            <a:ext cx="7772400" cy="393192"/>
          </a:xfrm>
          <a:prstGeom prst="rect">
            <a:avLst/>
          </a:prstGeom>
        </p:spPr>
        <p:txBody>
          <a:bodyPr/>
          <a:lstStyle/>
          <a:p>
            <a:r>
              <a:rPr lang="en-US"/>
              <a:t>Header w/one image on right</a:t>
            </a:r>
          </a:p>
        </p:txBody>
      </p:sp>
    </p:spTree>
    <p:extLst>
      <p:ext uri="{BB962C8B-B14F-4D97-AF65-F5344CB8AC3E}">
        <p14:creationId xmlns:p14="http://schemas.microsoft.com/office/powerpoint/2010/main" val="3330945645"/>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eader w/two images">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639952" y="1296128"/>
            <a:ext cx="3749039"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p>
        </p:txBody>
      </p:sp>
      <p:sp>
        <p:nvSpPr>
          <p:cNvPr id="12" name="Text Placeholder 19">
            <a:extLst>
              <a:ext uri="{FF2B5EF4-FFF2-40B4-BE49-F238E27FC236}">
                <a16:creationId xmlns:a16="http://schemas.microsoft.com/office/drawing/2014/main" id="{1F4621DD-0EC3-7B40-9C5B-544E9945AB7E}"/>
              </a:ext>
            </a:extLst>
          </p:cNvPr>
          <p:cNvSpPr>
            <a:spLocks noGrp="1"/>
          </p:cNvSpPr>
          <p:nvPr>
            <p:ph type="body" sz="quarter" idx="28" hasCustomPrompt="1"/>
          </p:nvPr>
        </p:nvSpPr>
        <p:spPr>
          <a:xfrm>
            <a:off x="640080" y="3399248"/>
            <a:ext cx="3749039" cy="767454"/>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a:solidFill>
                  <a:srgbClr val="58595B"/>
                </a:solidFill>
                <a:effectLst/>
                <a:latin typeface="Helvetica" pitchFamily="2" charset="0"/>
                <a:ea typeface="+mn-ea"/>
                <a:cs typeface="+mn-cs"/>
              </a:rPr>
              <a:t>Lorem ipsum dolor sit </a:t>
            </a:r>
            <a:r>
              <a:rPr lang="en-US" sz="1400" b="0" i="0" kern="1200" err="1">
                <a:solidFill>
                  <a:srgbClr val="58595B"/>
                </a:solidFill>
                <a:effectLst/>
                <a:latin typeface="Helvetica" pitchFamily="2" charset="0"/>
                <a:ea typeface="+mn-ea"/>
                <a:cs typeface="+mn-cs"/>
              </a:rPr>
              <a:t>amet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consectetur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adipiscing</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elit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sed</a:t>
            </a:r>
            <a:r>
              <a:rPr lang="en-US" sz="1400" b="0" i="0" kern="1200">
                <a:solidFill>
                  <a:srgbClr val="58595B"/>
                </a:solidFill>
                <a:effectLst/>
                <a:latin typeface="Helvetica" pitchFamily="2" charset="0"/>
                <a:ea typeface="+mn-ea"/>
                <a:cs typeface="+mn-cs"/>
              </a:rPr>
              <a:t> do </a:t>
            </a:r>
            <a:r>
              <a:rPr lang="en-US" sz="1400" b="0" i="0" kern="1200" err="1">
                <a:solidFill>
                  <a:srgbClr val="58595B"/>
                </a:solidFill>
                <a:effectLst/>
                <a:latin typeface="Helvetica" pitchFamily="2" charset="0"/>
                <a:ea typeface="+mn-ea"/>
                <a:cs typeface="+mn-cs"/>
              </a:rPr>
              <a:t>eiusmod</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tempor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incididunt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labore</a:t>
            </a:r>
            <a:r>
              <a:rPr lang="en-US" sz="1400" b="0" i="0" kern="1200">
                <a:solidFill>
                  <a:srgbClr val="58595B"/>
                </a:solidFill>
                <a:effectLst/>
                <a:latin typeface="Helvetica" pitchFamily="2" charset="0"/>
                <a:ea typeface="+mn-ea"/>
                <a:cs typeface="+mn-cs"/>
              </a:rPr>
              <a:t> et dolore.</a:t>
            </a:r>
          </a:p>
        </p:txBody>
      </p:sp>
      <p:sp>
        <p:nvSpPr>
          <p:cNvPr id="2" name="Title 1">
            <a:extLst>
              <a:ext uri="{FF2B5EF4-FFF2-40B4-BE49-F238E27FC236}">
                <a16:creationId xmlns:a16="http://schemas.microsoft.com/office/drawing/2014/main" id="{83A7ADB9-B0E1-624C-B3FB-2E094D93977F}"/>
              </a:ext>
            </a:extLst>
          </p:cNvPr>
          <p:cNvSpPr>
            <a:spLocks noGrp="1"/>
          </p:cNvSpPr>
          <p:nvPr>
            <p:ph type="title" hasCustomPrompt="1"/>
          </p:nvPr>
        </p:nvSpPr>
        <p:spPr>
          <a:xfrm>
            <a:off x="640079" y="545736"/>
            <a:ext cx="7772400" cy="393192"/>
          </a:xfrm>
          <a:prstGeom prst="rect">
            <a:avLst/>
          </a:prstGeom>
        </p:spPr>
        <p:txBody>
          <a:bodyPr/>
          <a:lstStyle/>
          <a:p>
            <a:r>
              <a:rPr lang="en-US"/>
              <a:t>Header w/two images</a:t>
            </a:r>
          </a:p>
        </p:txBody>
      </p:sp>
      <p:sp>
        <p:nvSpPr>
          <p:cNvPr id="9" name="Picture Placeholder 2">
            <a:extLst>
              <a:ext uri="{FF2B5EF4-FFF2-40B4-BE49-F238E27FC236}">
                <a16:creationId xmlns:a16="http://schemas.microsoft.com/office/drawing/2014/main" id="{008D5794-D0A3-9A4A-8E55-31C816DBB18B}"/>
              </a:ext>
            </a:extLst>
          </p:cNvPr>
          <p:cNvSpPr>
            <a:spLocks noGrp="1"/>
          </p:cNvSpPr>
          <p:nvPr>
            <p:ph type="pic" sz="quarter" idx="29"/>
          </p:nvPr>
        </p:nvSpPr>
        <p:spPr>
          <a:xfrm>
            <a:off x="4666262" y="1299938"/>
            <a:ext cx="3749039"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p>
        </p:txBody>
      </p:sp>
      <p:sp>
        <p:nvSpPr>
          <p:cNvPr id="10" name="Text Placeholder 19">
            <a:extLst>
              <a:ext uri="{FF2B5EF4-FFF2-40B4-BE49-F238E27FC236}">
                <a16:creationId xmlns:a16="http://schemas.microsoft.com/office/drawing/2014/main" id="{ACEE43D6-E059-E04C-9FC3-7001F8E9216B}"/>
              </a:ext>
            </a:extLst>
          </p:cNvPr>
          <p:cNvSpPr>
            <a:spLocks noGrp="1"/>
          </p:cNvSpPr>
          <p:nvPr>
            <p:ph type="body" sz="quarter" idx="30" hasCustomPrompt="1"/>
          </p:nvPr>
        </p:nvSpPr>
        <p:spPr>
          <a:xfrm>
            <a:off x="4666390" y="3403058"/>
            <a:ext cx="3749039" cy="767454"/>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a:solidFill>
                  <a:srgbClr val="58595B"/>
                </a:solidFill>
                <a:effectLst/>
                <a:latin typeface="Helvetica" pitchFamily="2" charset="0"/>
                <a:ea typeface="+mn-ea"/>
                <a:cs typeface="+mn-cs"/>
              </a:rPr>
              <a:t>Lorem ipsum dolor sit </a:t>
            </a:r>
            <a:r>
              <a:rPr lang="en-US" sz="1400" b="0" i="0" kern="1200" err="1">
                <a:solidFill>
                  <a:srgbClr val="58595B"/>
                </a:solidFill>
                <a:effectLst/>
                <a:latin typeface="Helvetica" pitchFamily="2" charset="0"/>
                <a:ea typeface="+mn-ea"/>
                <a:cs typeface="+mn-cs"/>
              </a:rPr>
              <a:t>amet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consectetur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adipiscing</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elit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sed</a:t>
            </a:r>
            <a:r>
              <a:rPr lang="en-US" sz="1400" b="0" i="0" kern="1200">
                <a:solidFill>
                  <a:srgbClr val="58595B"/>
                </a:solidFill>
                <a:effectLst/>
                <a:latin typeface="Helvetica" pitchFamily="2" charset="0"/>
                <a:ea typeface="+mn-ea"/>
                <a:cs typeface="+mn-cs"/>
              </a:rPr>
              <a:t> do </a:t>
            </a:r>
            <a:r>
              <a:rPr lang="en-US" sz="1400" b="0" i="0" kern="1200" err="1">
                <a:solidFill>
                  <a:srgbClr val="58595B"/>
                </a:solidFill>
                <a:effectLst/>
                <a:latin typeface="Helvetica" pitchFamily="2" charset="0"/>
                <a:ea typeface="+mn-ea"/>
                <a:cs typeface="+mn-cs"/>
              </a:rPr>
              <a:t>eiusmod</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tempor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incididunt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labore</a:t>
            </a:r>
            <a:r>
              <a:rPr lang="en-US" sz="1400" b="0" i="0" kern="1200">
                <a:solidFill>
                  <a:srgbClr val="58595B"/>
                </a:solidFill>
                <a:effectLst/>
                <a:latin typeface="Helvetica" pitchFamily="2" charset="0"/>
                <a:ea typeface="+mn-ea"/>
                <a:cs typeface="+mn-cs"/>
              </a:rPr>
              <a:t> et dolore.</a:t>
            </a:r>
          </a:p>
        </p:txBody>
      </p:sp>
    </p:spTree>
    <p:extLst>
      <p:ext uri="{BB962C8B-B14F-4D97-AF65-F5344CB8AC3E}">
        <p14:creationId xmlns:p14="http://schemas.microsoft.com/office/powerpoint/2010/main" val="14757446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83BA396-BB00-7D42-B4FC-5992C3DA5788}"/>
              </a:ext>
            </a:extLst>
          </p:cNvPr>
          <p:cNvGrpSpPr/>
          <p:nvPr userDrawn="1"/>
        </p:nvGrpSpPr>
        <p:grpSpPr>
          <a:xfrm>
            <a:off x="0" y="4708878"/>
            <a:ext cx="9144000" cy="457200"/>
            <a:chOff x="0" y="4708878"/>
            <a:chExt cx="9144000" cy="457200"/>
          </a:xfrm>
        </p:grpSpPr>
        <p:sp>
          <p:nvSpPr>
            <p:cNvPr id="7" name="Rectangle 6">
              <a:extLst>
                <a:ext uri="{FF2B5EF4-FFF2-40B4-BE49-F238E27FC236}">
                  <a16:creationId xmlns:a16="http://schemas.microsoft.com/office/drawing/2014/main" id="{5AD69652-F487-5744-A1E9-CF4B913B544F}"/>
                </a:ext>
              </a:extLst>
            </p:cNvPr>
            <p:cNvSpPr/>
            <p:nvPr userDrawn="1"/>
          </p:nvSpPr>
          <p:spPr>
            <a:xfrm>
              <a:off x="0" y="4708878"/>
              <a:ext cx="9144000" cy="457200"/>
            </a:xfrm>
            <a:prstGeom prst="rect">
              <a:avLst/>
            </a:prstGeom>
            <a:solidFill>
              <a:srgbClr val="005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epartment name placeholder">
              <a:extLst>
                <a:ext uri="{FF2B5EF4-FFF2-40B4-BE49-F238E27FC236}">
                  <a16:creationId xmlns:a16="http://schemas.microsoft.com/office/drawing/2014/main" id="{919FAC35-D971-A248-8933-4E49E82D91AF}"/>
                </a:ext>
              </a:extLst>
            </p:cNvPr>
            <p:cNvSpPr txBox="1"/>
            <p:nvPr userDrawn="1"/>
          </p:nvSpPr>
          <p:spPr>
            <a:xfrm>
              <a:off x="6583680" y="4896612"/>
              <a:ext cx="2295144" cy="132344"/>
            </a:xfrm>
            <a:prstGeom prst="rect">
              <a:avLst/>
            </a:prstGeom>
            <a:noFill/>
          </p:spPr>
          <p:txBody>
            <a:bodyPr wrap="square" lIns="91440" tIns="4572" rIns="0" bIns="4572" rtlCol="0">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800">
                  <a:solidFill>
                    <a:srgbClr val="FFFFFF"/>
                  </a:solidFill>
                </a:rPr>
                <a:t>Singapore 2020 –</a:t>
              </a:r>
              <a:r>
                <a:rPr lang="en-US" sz="800">
                  <a:solidFill>
                    <a:schemeClr val="bg1"/>
                  </a:solidFill>
                </a:rPr>
                <a:t> </a:t>
              </a:r>
              <a:fld id="{B6238B5B-F19C-E947-A0BC-87BD7983F871}" type="slidenum">
                <a:rPr lang="en-US" sz="800" smtClean="0">
                  <a:solidFill>
                    <a:schemeClr val="bg1"/>
                  </a:solidFill>
                </a:rPr>
                <a:pPr marL="0" marR="0" lvl="0" indent="0" algn="r" defTabSz="6858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a:p>
              <a:pPr algn="r"/>
              <a:endParaRPr lang="en-US" sz="800">
                <a:solidFill>
                  <a:srgbClr val="FFFFFF"/>
                </a:solidFill>
              </a:endParaRPr>
            </a:p>
          </p:txBody>
        </p:sp>
        <p:pic>
          <p:nvPicPr>
            <p:cNvPr id="9" name="Picture 8">
              <a:extLst>
                <a:ext uri="{FF2B5EF4-FFF2-40B4-BE49-F238E27FC236}">
                  <a16:creationId xmlns:a16="http://schemas.microsoft.com/office/drawing/2014/main" id="{3442A647-5A09-2C4B-8019-F3C6AEF08929}"/>
                </a:ext>
              </a:extLst>
            </p:cNvPr>
            <p:cNvPicPr>
              <a:picLocks noChangeAspect="1"/>
            </p:cNvPicPr>
            <p:nvPr userDrawn="1"/>
          </p:nvPicPr>
          <p:blipFill>
            <a:blip r:embed="rId2"/>
            <a:stretch>
              <a:fillRect/>
            </a:stretch>
          </p:blipFill>
          <p:spPr>
            <a:xfrm>
              <a:off x="365760" y="4870706"/>
              <a:ext cx="1394801" cy="133545"/>
            </a:xfrm>
            <a:prstGeom prst="rect">
              <a:avLst/>
            </a:prstGeom>
          </p:spPr>
        </p:pic>
      </p:grpSp>
    </p:spTree>
    <p:extLst>
      <p:ext uri="{BB962C8B-B14F-4D97-AF65-F5344CB8AC3E}">
        <p14:creationId xmlns:p14="http://schemas.microsoft.com/office/powerpoint/2010/main" val="2152259692"/>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Header w/three images">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639952" y="1310643"/>
            <a:ext cx="2468880"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p>
        </p:txBody>
      </p:sp>
      <p:sp>
        <p:nvSpPr>
          <p:cNvPr id="16" name="Text Placeholder 19">
            <a:extLst>
              <a:ext uri="{FF2B5EF4-FFF2-40B4-BE49-F238E27FC236}">
                <a16:creationId xmlns:a16="http://schemas.microsoft.com/office/drawing/2014/main" id="{D690DD6C-A294-D34A-8F02-8254600AA0CF}"/>
              </a:ext>
            </a:extLst>
          </p:cNvPr>
          <p:cNvSpPr>
            <a:spLocks noGrp="1"/>
          </p:cNvSpPr>
          <p:nvPr>
            <p:ph type="body" sz="quarter" idx="24" hasCustomPrompt="1"/>
          </p:nvPr>
        </p:nvSpPr>
        <p:spPr>
          <a:xfrm>
            <a:off x="5943600" y="3413763"/>
            <a:ext cx="2468880" cy="1005840"/>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a:solidFill>
                  <a:srgbClr val="58595B"/>
                </a:solidFill>
                <a:effectLst/>
                <a:latin typeface="Helvetica" pitchFamily="2" charset="0"/>
                <a:ea typeface="+mn-ea"/>
                <a:cs typeface="+mn-cs"/>
              </a:rPr>
              <a:t>Lorem ipsum dolor sit </a:t>
            </a:r>
            <a:r>
              <a:rPr lang="en-US" sz="1400" b="0" i="0" kern="1200" err="1">
                <a:solidFill>
                  <a:srgbClr val="58595B"/>
                </a:solidFill>
                <a:effectLst/>
                <a:latin typeface="Helvetica" pitchFamily="2" charset="0"/>
                <a:ea typeface="+mn-ea"/>
                <a:cs typeface="+mn-cs"/>
              </a:rPr>
              <a:t>amet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consectetur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adipiscing</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elit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sed</a:t>
            </a:r>
            <a:r>
              <a:rPr lang="en-US" sz="1400" b="0" i="0" kern="1200">
                <a:solidFill>
                  <a:srgbClr val="58595B"/>
                </a:solidFill>
                <a:effectLst/>
                <a:latin typeface="Helvetica" pitchFamily="2" charset="0"/>
                <a:ea typeface="+mn-ea"/>
                <a:cs typeface="+mn-cs"/>
              </a:rPr>
              <a:t> do </a:t>
            </a:r>
            <a:r>
              <a:rPr lang="en-US" sz="1400" b="0" i="0" kern="1200" err="1">
                <a:solidFill>
                  <a:srgbClr val="58595B"/>
                </a:solidFill>
                <a:effectLst/>
                <a:latin typeface="Helvetica" pitchFamily="2" charset="0"/>
                <a:ea typeface="+mn-ea"/>
                <a:cs typeface="+mn-cs"/>
              </a:rPr>
              <a:t>eiusmod</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tempor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incididunt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labore</a:t>
            </a:r>
            <a:r>
              <a:rPr lang="en-US" sz="1400" b="0" i="0" kern="1200">
                <a:solidFill>
                  <a:srgbClr val="58595B"/>
                </a:solidFill>
                <a:effectLst/>
                <a:latin typeface="Helvetica" pitchFamily="2" charset="0"/>
                <a:ea typeface="+mn-ea"/>
                <a:cs typeface="+mn-cs"/>
              </a:rPr>
              <a:t> et dolore.</a:t>
            </a:r>
          </a:p>
        </p:txBody>
      </p:sp>
      <p:sp>
        <p:nvSpPr>
          <p:cNvPr id="17" name="Picture Placeholder 2">
            <a:extLst>
              <a:ext uri="{FF2B5EF4-FFF2-40B4-BE49-F238E27FC236}">
                <a16:creationId xmlns:a16="http://schemas.microsoft.com/office/drawing/2014/main" id="{4893D48C-9A05-6D48-AEBE-B035AC90CB7B}"/>
              </a:ext>
            </a:extLst>
          </p:cNvPr>
          <p:cNvSpPr>
            <a:spLocks noGrp="1"/>
          </p:cNvSpPr>
          <p:nvPr>
            <p:ph type="pic" sz="quarter" idx="25"/>
          </p:nvPr>
        </p:nvSpPr>
        <p:spPr>
          <a:xfrm>
            <a:off x="5943600" y="1310643"/>
            <a:ext cx="2468880"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p>
        </p:txBody>
      </p:sp>
      <p:sp>
        <p:nvSpPr>
          <p:cNvPr id="18" name="Text Placeholder 19">
            <a:extLst>
              <a:ext uri="{FF2B5EF4-FFF2-40B4-BE49-F238E27FC236}">
                <a16:creationId xmlns:a16="http://schemas.microsoft.com/office/drawing/2014/main" id="{8415C831-E177-844F-9712-8A40A7EF2C79}"/>
              </a:ext>
            </a:extLst>
          </p:cNvPr>
          <p:cNvSpPr>
            <a:spLocks noGrp="1"/>
          </p:cNvSpPr>
          <p:nvPr>
            <p:ph type="body" sz="quarter" idx="26" hasCustomPrompt="1"/>
          </p:nvPr>
        </p:nvSpPr>
        <p:spPr>
          <a:xfrm>
            <a:off x="3291840" y="3413763"/>
            <a:ext cx="2468880" cy="1005840"/>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a:solidFill>
                  <a:srgbClr val="58595B"/>
                </a:solidFill>
                <a:effectLst/>
                <a:latin typeface="Helvetica" pitchFamily="2" charset="0"/>
                <a:ea typeface="+mn-ea"/>
                <a:cs typeface="+mn-cs"/>
              </a:rPr>
              <a:t>Lorem ipsum dolor sit </a:t>
            </a:r>
            <a:r>
              <a:rPr lang="en-US" sz="1400" b="0" i="0" kern="1200" err="1">
                <a:solidFill>
                  <a:srgbClr val="58595B"/>
                </a:solidFill>
                <a:effectLst/>
                <a:latin typeface="Helvetica" pitchFamily="2" charset="0"/>
                <a:ea typeface="+mn-ea"/>
                <a:cs typeface="+mn-cs"/>
              </a:rPr>
              <a:t>amet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consectetur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adipiscing</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elit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sed</a:t>
            </a:r>
            <a:r>
              <a:rPr lang="en-US" sz="1400" b="0" i="0" kern="1200">
                <a:solidFill>
                  <a:srgbClr val="58595B"/>
                </a:solidFill>
                <a:effectLst/>
                <a:latin typeface="Helvetica" pitchFamily="2" charset="0"/>
                <a:ea typeface="+mn-ea"/>
                <a:cs typeface="+mn-cs"/>
              </a:rPr>
              <a:t> do </a:t>
            </a:r>
            <a:r>
              <a:rPr lang="en-US" sz="1400" b="0" i="0" kern="1200" err="1">
                <a:solidFill>
                  <a:srgbClr val="58595B"/>
                </a:solidFill>
                <a:effectLst/>
                <a:latin typeface="Helvetica" pitchFamily="2" charset="0"/>
                <a:ea typeface="+mn-ea"/>
                <a:cs typeface="+mn-cs"/>
              </a:rPr>
              <a:t>eiusmod</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tempor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incididunt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labore</a:t>
            </a:r>
            <a:r>
              <a:rPr lang="en-US" sz="1400" b="0" i="0" kern="1200">
                <a:solidFill>
                  <a:srgbClr val="58595B"/>
                </a:solidFill>
                <a:effectLst/>
                <a:latin typeface="Helvetica" pitchFamily="2" charset="0"/>
                <a:ea typeface="+mn-ea"/>
                <a:cs typeface="+mn-cs"/>
              </a:rPr>
              <a:t> et dolore.</a:t>
            </a:r>
          </a:p>
        </p:txBody>
      </p:sp>
      <p:sp>
        <p:nvSpPr>
          <p:cNvPr id="19" name="Picture Placeholder 2">
            <a:extLst>
              <a:ext uri="{FF2B5EF4-FFF2-40B4-BE49-F238E27FC236}">
                <a16:creationId xmlns:a16="http://schemas.microsoft.com/office/drawing/2014/main" id="{2A52D487-6A99-CB44-ADDA-84E2583B5DE2}"/>
              </a:ext>
            </a:extLst>
          </p:cNvPr>
          <p:cNvSpPr>
            <a:spLocks noGrp="1"/>
          </p:cNvSpPr>
          <p:nvPr>
            <p:ph type="pic" sz="quarter" idx="27"/>
          </p:nvPr>
        </p:nvSpPr>
        <p:spPr>
          <a:xfrm>
            <a:off x="3291776" y="1310643"/>
            <a:ext cx="2468880"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p>
        </p:txBody>
      </p:sp>
      <p:sp>
        <p:nvSpPr>
          <p:cNvPr id="12" name="Text Placeholder 19">
            <a:extLst>
              <a:ext uri="{FF2B5EF4-FFF2-40B4-BE49-F238E27FC236}">
                <a16:creationId xmlns:a16="http://schemas.microsoft.com/office/drawing/2014/main" id="{1F4621DD-0EC3-7B40-9C5B-544E9945AB7E}"/>
              </a:ext>
            </a:extLst>
          </p:cNvPr>
          <p:cNvSpPr>
            <a:spLocks noGrp="1"/>
          </p:cNvSpPr>
          <p:nvPr>
            <p:ph type="body" sz="quarter" idx="28" hasCustomPrompt="1"/>
          </p:nvPr>
        </p:nvSpPr>
        <p:spPr>
          <a:xfrm>
            <a:off x="640080" y="3413761"/>
            <a:ext cx="2468880" cy="1005840"/>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a:solidFill>
                  <a:srgbClr val="58595B"/>
                </a:solidFill>
                <a:effectLst/>
                <a:latin typeface="Helvetica" pitchFamily="2" charset="0"/>
                <a:ea typeface="+mn-ea"/>
                <a:cs typeface="+mn-cs"/>
              </a:rPr>
              <a:t>Lorem ipsum dolor sit </a:t>
            </a:r>
            <a:r>
              <a:rPr lang="en-US" sz="1400" b="0" i="0" kern="1200" err="1">
                <a:solidFill>
                  <a:srgbClr val="58595B"/>
                </a:solidFill>
                <a:effectLst/>
                <a:latin typeface="Helvetica" pitchFamily="2" charset="0"/>
                <a:ea typeface="+mn-ea"/>
                <a:cs typeface="+mn-cs"/>
              </a:rPr>
              <a:t>amet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consectetur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adipiscing</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elit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sed</a:t>
            </a:r>
            <a:r>
              <a:rPr lang="en-US" sz="1400" b="0" i="0" kern="1200">
                <a:solidFill>
                  <a:srgbClr val="58595B"/>
                </a:solidFill>
                <a:effectLst/>
                <a:latin typeface="Helvetica" pitchFamily="2" charset="0"/>
                <a:ea typeface="+mn-ea"/>
                <a:cs typeface="+mn-cs"/>
              </a:rPr>
              <a:t> do </a:t>
            </a:r>
            <a:r>
              <a:rPr lang="en-US" sz="1400" b="0" i="0" kern="1200" err="1">
                <a:solidFill>
                  <a:srgbClr val="58595B"/>
                </a:solidFill>
                <a:effectLst/>
                <a:latin typeface="Helvetica" pitchFamily="2" charset="0"/>
                <a:ea typeface="+mn-ea"/>
                <a:cs typeface="+mn-cs"/>
              </a:rPr>
              <a:t>eiusmod</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tempor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incididunt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labore</a:t>
            </a:r>
            <a:r>
              <a:rPr lang="en-US" sz="1400" b="0" i="0" kern="1200">
                <a:solidFill>
                  <a:srgbClr val="58595B"/>
                </a:solidFill>
                <a:effectLst/>
                <a:latin typeface="Helvetica" pitchFamily="2" charset="0"/>
                <a:ea typeface="+mn-ea"/>
                <a:cs typeface="+mn-cs"/>
              </a:rPr>
              <a:t> et dolore.</a:t>
            </a:r>
          </a:p>
        </p:txBody>
      </p:sp>
      <p:sp>
        <p:nvSpPr>
          <p:cNvPr id="2" name="Title 1">
            <a:extLst>
              <a:ext uri="{FF2B5EF4-FFF2-40B4-BE49-F238E27FC236}">
                <a16:creationId xmlns:a16="http://schemas.microsoft.com/office/drawing/2014/main" id="{83A7ADB9-B0E1-624C-B3FB-2E094D93977F}"/>
              </a:ext>
            </a:extLst>
          </p:cNvPr>
          <p:cNvSpPr>
            <a:spLocks noGrp="1"/>
          </p:cNvSpPr>
          <p:nvPr>
            <p:ph type="title" hasCustomPrompt="1"/>
          </p:nvPr>
        </p:nvSpPr>
        <p:spPr>
          <a:xfrm>
            <a:off x="640079" y="545736"/>
            <a:ext cx="7772400" cy="393192"/>
          </a:xfrm>
          <a:prstGeom prst="rect">
            <a:avLst/>
          </a:prstGeom>
        </p:spPr>
        <p:txBody>
          <a:bodyPr/>
          <a:lstStyle/>
          <a:p>
            <a:r>
              <a:rPr lang="en-US"/>
              <a:t>Header w/three images</a:t>
            </a:r>
          </a:p>
        </p:txBody>
      </p:sp>
    </p:spTree>
    <p:extLst>
      <p:ext uri="{BB962C8B-B14F-4D97-AF65-F5344CB8AC3E}">
        <p14:creationId xmlns:p14="http://schemas.microsoft.com/office/powerpoint/2010/main" val="3361630246"/>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Header/wide image">
    <p:spTree>
      <p:nvGrpSpPr>
        <p:cNvPr id="1" name=""/>
        <p:cNvGrpSpPr/>
        <p:nvPr/>
      </p:nvGrpSpPr>
      <p:grpSpPr>
        <a:xfrm>
          <a:off x="0" y="0"/>
          <a:ext cx="0" cy="0"/>
          <a:chOff x="0" y="0"/>
          <a:chExt cx="0" cy="0"/>
        </a:xfrm>
      </p:grpSpPr>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40080" y="3794037"/>
            <a:ext cx="7772400" cy="640080"/>
          </a:xfrm>
          <a:prstGeom prst="rect">
            <a:avLst/>
          </a:prstGeom>
        </p:spPr>
        <p:txBody>
          <a:bodyPr lIns="0" tIns="18288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a:solidFill>
                  <a:srgbClr val="58595B"/>
                </a:solidFill>
                <a:effectLst/>
                <a:latin typeface="Helvetica" pitchFamily="2" charset="0"/>
                <a:ea typeface="+mn-ea"/>
                <a:cs typeface="+mn-cs"/>
              </a:rPr>
              <a:t>Lorem ipsum dolor sit </a:t>
            </a:r>
            <a:r>
              <a:rPr lang="en-US" sz="1400" b="0" i="0" kern="1200" err="1">
                <a:solidFill>
                  <a:srgbClr val="58595B"/>
                </a:solidFill>
                <a:effectLst/>
                <a:latin typeface="Helvetica" pitchFamily="2" charset="0"/>
                <a:ea typeface="+mn-ea"/>
                <a:cs typeface="+mn-cs"/>
              </a:rPr>
              <a:t>amet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consectetur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adipiscing</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elit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sed</a:t>
            </a:r>
            <a:r>
              <a:rPr lang="en-US" sz="1400" b="0" i="0" kern="1200">
                <a:solidFill>
                  <a:srgbClr val="58595B"/>
                </a:solidFill>
                <a:effectLst/>
                <a:latin typeface="Helvetica" pitchFamily="2" charset="0"/>
                <a:ea typeface="+mn-ea"/>
                <a:cs typeface="+mn-cs"/>
              </a:rPr>
              <a:t> do </a:t>
            </a:r>
            <a:r>
              <a:rPr lang="en-US" sz="1400" b="0" i="0" kern="1200" err="1">
                <a:solidFill>
                  <a:srgbClr val="58595B"/>
                </a:solidFill>
                <a:effectLst/>
                <a:latin typeface="Helvetica" pitchFamily="2" charset="0"/>
                <a:ea typeface="+mn-ea"/>
                <a:cs typeface="+mn-cs"/>
              </a:rPr>
              <a:t>eiusmod</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tempor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incididunt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labore</a:t>
            </a:r>
            <a:r>
              <a:rPr lang="en-US" sz="1400" b="0" i="0" kern="1200">
                <a:solidFill>
                  <a:srgbClr val="58595B"/>
                </a:solidFill>
                <a:effectLst/>
                <a:latin typeface="Helvetica" pitchFamily="2" charset="0"/>
                <a:ea typeface="+mn-ea"/>
                <a:cs typeface="+mn-cs"/>
              </a:rPr>
              <a:t> et dolore magna </a:t>
            </a:r>
            <a:r>
              <a:rPr lang="en-US" sz="1400" b="0" i="0" kern="1200" err="1">
                <a:solidFill>
                  <a:srgbClr val="58595B"/>
                </a:solidFill>
                <a:effectLst/>
                <a:latin typeface="Helvetica" pitchFamily="2" charset="0"/>
                <a:ea typeface="+mn-ea"/>
                <a:cs typeface="+mn-cs"/>
              </a:rPr>
              <a:t>aliqua</a:t>
            </a:r>
            <a:r>
              <a:rPr lang="en-US" sz="1400" b="0" i="0" kern="1200">
                <a:solidFill>
                  <a:srgbClr val="58595B"/>
                </a:solidFill>
                <a:effectLst/>
                <a:latin typeface="Helvetica" pitchFamily="2" charset="0"/>
                <a:ea typeface="+mn-ea"/>
                <a:cs typeface="+mn-cs"/>
              </a:rPr>
              <a:t>.</a:t>
            </a:r>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640080" y="1325157"/>
            <a:ext cx="7772400" cy="2423160"/>
          </a:xfrm>
          <a:prstGeom prst="rect">
            <a:avLst/>
          </a:prstGeom>
          <a:solidFill>
            <a:srgbClr val="DBE7F5"/>
          </a:solidFill>
        </p:spPr>
        <p:txBody>
          <a:bodyPr wrap="square" anchor="t" anchorCtr="1">
            <a:spAutoFit/>
          </a:bodyPr>
          <a:lstStyle>
            <a:lvl1pPr marL="0" indent="0" algn="ctr">
              <a:buFontTx/>
              <a:buNone/>
              <a:defRPr b="0" i="0">
                <a:solidFill>
                  <a:srgbClr val="898989"/>
                </a:solidFill>
                <a:latin typeface="Helvetica Regular" pitchFamily="2" charset="0"/>
              </a:defRPr>
            </a:lvl1pPr>
          </a:lstStyle>
          <a:p>
            <a:r>
              <a:rPr lang="en-US"/>
              <a:t>Click icon to add picture</a:t>
            </a:r>
          </a:p>
        </p:txBody>
      </p:sp>
      <p:sp>
        <p:nvSpPr>
          <p:cNvPr id="2" name="Title 1">
            <a:extLst>
              <a:ext uri="{FF2B5EF4-FFF2-40B4-BE49-F238E27FC236}">
                <a16:creationId xmlns:a16="http://schemas.microsoft.com/office/drawing/2014/main" id="{786BA509-2CC8-C04F-8CC6-05C0F1AD7FCC}"/>
              </a:ext>
            </a:extLst>
          </p:cNvPr>
          <p:cNvSpPr>
            <a:spLocks noGrp="1"/>
          </p:cNvSpPr>
          <p:nvPr>
            <p:ph type="title" hasCustomPrompt="1"/>
          </p:nvPr>
        </p:nvSpPr>
        <p:spPr>
          <a:xfrm>
            <a:off x="640079" y="545736"/>
            <a:ext cx="7772400" cy="393192"/>
          </a:xfrm>
          <a:prstGeom prst="rect">
            <a:avLst/>
          </a:prstGeom>
        </p:spPr>
        <p:txBody>
          <a:bodyPr/>
          <a:lstStyle/>
          <a:p>
            <a:r>
              <a:rPr lang="en-US"/>
              <a:t>Header w/wide image</a:t>
            </a:r>
          </a:p>
        </p:txBody>
      </p:sp>
    </p:spTree>
    <p:extLst>
      <p:ext uri="{BB962C8B-B14F-4D97-AF65-F5344CB8AC3E}">
        <p14:creationId xmlns:p14="http://schemas.microsoft.com/office/powerpoint/2010/main" val="2213812973"/>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eader w/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EDEC991D-2A90-BD44-8865-BCD7365AA034}"/>
              </a:ext>
            </a:extLst>
          </p:cNvPr>
          <p:cNvSpPr>
            <a:spLocks noGrp="1"/>
          </p:cNvSpPr>
          <p:nvPr>
            <p:ph type="media" sz="quarter" idx="23"/>
          </p:nvPr>
        </p:nvSpPr>
        <p:spPr>
          <a:xfrm>
            <a:off x="1828800" y="1310640"/>
            <a:ext cx="5486400" cy="310896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media</a:t>
            </a:r>
          </a:p>
        </p:txBody>
      </p:sp>
      <p:sp>
        <p:nvSpPr>
          <p:cNvPr id="2" name="Title 1">
            <a:extLst>
              <a:ext uri="{FF2B5EF4-FFF2-40B4-BE49-F238E27FC236}">
                <a16:creationId xmlns:a16="http://schemas.microsoft.com/office/drawing/2014/main" id="{B215D343-E871-2D4D-89DF-1CBE83C41245}"/>
              </a:ext>
            </a:extLst>
          </p:cNvPr>
          <p:cNvSpPr>
            <a:spLocks noGrp="1"/>
          </p:cNvSpPr>
          <p:nvPr>
            <p:ph type="title" hasCustomPrompt="1"/>
          </p:nvPr>
        </p:nvSpPr>
        <p:spPr>
          <a:xfrm>
            <a:off x="640079" y="545736"/>
            <a:ext cx="7772400" cy="393192"/>
          </a:xfrm>
          <a:prstGeom prst="rect">
            <a:avLst/>
          </a:prstGeom>
        </p:spPr>
        <p:txBody>
          <a:bodyPr/>
          <a:lstStyle/>
          <a:p>
            <a:r>
              <a:rPr lang="en-US"/>
              <a:t>Header w/video</a:t>
            </a:r>
          </a:p>
        </p:txBody>
      </p:sp>
    </p:spTree>
    <p:extLst>
      <p:ext uri="{BB962C8B-B14F-4D97-AF65-F5344CB8AC3E}">
        <p14:creationId xmlns:p14="http://schemas.microsoft.com/office/powerpoint/2010/main" val="151921503"/>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Header w/video and copy">
    <p:spTree>
      <p:nvGrpSpPr>
        <p:cNvPr id="1" name=""/>
        <p:cNvGrpSpPr/>
        <p:nvPr/>
      </p:nvGrpSpPr>
      <p:grpSpPr>
        <a:xfrm>
          <a:off x="0" y="0"/>
          <a:ext cx="0" cy="0"/>
          <a:chOff x="0" y="0"/>
          <a:chExt cx="0" cy="0"/>
        </a:xfrm>
      </p:grpSpPr>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5669280" y="1734458"/>
            <a:ext cx="2743200" cy="1005840"/>
          </a:xfrm>
          <a:prstGeom prst="rect">
            <a:avLst/>
          </a:prstGeom>
        </p:spPr>
        <p:txBody>
          <a:bodyPr lIns="365760" r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a:solidFill>
                  <a:srgbClr val="58595B"/>
                </a:solidFill>
                <a:effectLst/>
                <a:latin typeface="Helvetica" pitchFamily="2" charset="0"/>
                <a:ea typeface="+mn-ea"/>
                <a:cs typeface="+mn-cs"/>
              </a:rPr>
              <a:t>Lorem ipsum dolor sit </a:t>
            </a:r>
            <a:r>
              <a:rPr lang="en-US" sz="1400" b="0" i="0" kern="1200" err="1">
                <a:solidFill>
                  <a:srgbClr val="58595B"/>
                </a:solidFill>
                <a:effectLst/>
                <a:latin typeface="Helvetica" pitchFamily="2" charset="0"/>
                <a:ea typeface="+mn-ea"/>
                <a:cs typeface="+mn-cs"/>
              </a:rPr>
              <a:t>amet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consectetur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adipiscing</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elit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sed</a:t>
            </a:r>
            <a:r>
              <a:rPr lang="en-US" sz="1400" b="0" i="0" kern="1200">
                <a:solidFill>
                  <a:srgbClr val="58595B"/>
                </a:solidFill>
                <a:effectLst/>
                <a:latin typeface="Helvetica" pitchFamily="2" charset="0"/>
                <a:ea typeface="+mn-ea"/>
                <a:cs typeface="+mn-cs"/>
              </a:rPr>
              <a:t> do </a:t>
            </a:r>
            <a:r>
              <a:rPr lang="en-US" sz="1400" b="0" i="0" kern="1200" err="1">
                <a:solidFill>
                  <a:srgbClr val="58595B"/>
                </a:solidFill>
                <a:effectLst/>
                <a:latin typeface="Helvetica" pitchFamily="2" charset="0"/>
                <a:ea typeface="+mn-ea"/>
                <a:cs typeface="+mn-cs"/>
              </a:rPr>
              <a:t>eiusmod</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tempor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incididunt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labore</a:t>
            </a:r>
            <a:r>
              <a:rPr lang="en-US" sz="1400" b="0" i="0" kern="1200">
                <a:solidFill>
                  <a:srgbClr val="58595B"/>
                </a:solidFill>
                <a:effectLst/>
                <a:latin typeface="Helvetica" pitchFamily="2" charset="0"/>
                <a:ea typeface="+mn-ea"/>
                <a:cs typeface="+mn-cs"/>
              </a:rPr>
              <a:t> et dolore magna </a:t>
            </a:r>
            <a:r>
              <a:rPr lang="en-US" sz="1400" b="0" i="0" kern="1200" err="1">
                <a:solidFill>
                  <a:srgbClr val="58595B"/>
                </a:solidFill>
                <a:effectLst/>
                <a:latin typeface="Helvetica" pitchFamily="2" charset="0"/>
                <a:ea typeface="+mn-ea"/>
                <a:cs typeface="+mn-cs"/>
              </a:rPr>
              <a:t>aliqua</a:t>
            </a:r>
            <a:r>
              <a:rPr lang="en-US" sz="1400" b="0" i="0" kern="120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5669280" y="1368699"/>
            <a:ext cx="2743200" cy="219456"/>
          </a:xfrm>
          <a:prstGeom prst="rect">
            <a:avLst/>
          </a:prstGeom>
        </p:spPr>
        <p:txBody>
          <a:bodyPr lIns="365760" rIns="0"/>
          <a:lstStyle>
            <a:lvl1pPr marL="0" indent="0">
              <a:lnSpc>
                <a:spcPct val="100000"/>
              </a:lnSpc>
              <a:buFontTx/>
              <a:buNone/>
              <a:defRPr b="1" i="0" cap="all" baseline="0">
                <a:latin typeface="Helvetica" pitchFamily="2" charset="0"/>
              </a:defRPr>
            </a:lvl1pPr>
          </a:lstStyle>
          <a:p>
            <a:pPr lvl="0"/>
            <a:r>
              <a:rPr lang="en-US"/>
              <a:t>SUBHEAD</a:t>
            </a:r>
          </a:p>
        </p:txBody>
      </p:sp>
      <p:sp>
        <p:nvSpPr>
          <p:cNvPr id="4" name="Media Placeholder 3">
            <a:extLst>
              <a:ext uri="{FF2B5EF4-FFF2-40B4-BE49-F238E27FC236}">
                <a16:creationId xmlns:a16="http://schemas.microsoft.com/office/drawing/2014/main" id="{EDEC991D-2A90-BD44-8865-BCD7365AA034}"/>
              </a:ext>
            </a:extLst>
          </p:cNvPr>
          <p:cNvSpPr>
            <a:spLocks noGrp="1"/>
          </p:cNvSpPr>
          <p:nvPr>
            <p:ph type="media" sz="quarter" idx="23"/>
          </p:nvPr>
        </p:nvSpPr>
        <p:spPr>
          <a:xfrm>
            <a:off x="640080" y="1368699"/>
            <a:ext cx="5029200" cy="283464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media</a:t>
            </a:r>
          </a:p>
        </p:txBody>
      </p:sp>
      <p:sp>
        <p:nvSpPr>
          <p:cNvPr id="2" name="Title 1">
            <a:extLst>
              <a:ext uri="{FF2B5EF4-FFF2-40B4-BE49-F238E27FC236}">
                <a16:creationId xmlns:a16="http://schemas.microsoft.com/office/drawing/2014/main" id="{B215D343-E871-2D4D-89DF-1CBE83C41245}"/>
              </a:ext>
            </a:extLst>
          </p:cNvPr>
          <p:cNvSpPr>
            <a:spLocks noGrp="1"/>
          </p:cNvSpPr>
          <p:nvPr>
            <p:ph type="title" hasCustomPrompt="1"/>
          </p:nvPr>
        </p:nvSpPr>
        <p:spPr>
          <a:xfrm>
            <a:off x="640079" y="545736"/>
            <a:ext cx="7772400" cy="393192"/>
          </a:xfrm>
          <a:prstGeom prst="rect">
            <a:avLst/>
          </a:prstGeom>
        </p:spPr>
        <p:txBody>
          <a:bodyPr/>
          <a:lstStyle/>
          <a:p>
            <a:r>
              <a:rPr lang="en-US"/>
              <a:t>Header w/copy and video</a:t>
            </a:r>
          </a:p>
        </p:txBody>
      </p:sp>
    </p:spTree>
    <p:extLst>
      <p:ext uri="{BB962C8B-B14F-4D97-AF65-F5344CB8AC3E}">
        <p14:creationId xmlns:p14="http://schemas.microsoft.com/office/powerpoint/2010/main" val="1473179643"/>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Title Opener">
    <p:spTree>
      <p:nvGrpSpPr>
        <p:cNvPr id="1" name=""/>
        <p:cNvGrpSpPr/>
        <p:nvPr/>
      </p:nvGrpSpPr>
      <p:grpSpPr>
        <a:xfrm>
          <a:off x="0" y="0"/>
          <a:ext cx="0" cy="0"/>
          <a:chOff x="0" y="0"/>
          <a:chExt cx="0" cy="0"/>
        </a:xfrm>
      </p:grpSpPr>
      <p:sp>
        <p:nvSpPr>
          <p:cNvPr id="9" name="Content Placeholder 4">
            <a:extLst>
              <a:ext uri="{FF2B5EF4-FFF2-40B4-BE49-F238E27FC236}">
                <a16:creationId xmlns:a16="http://schemas.microsoft.com/office/drawing/2014/main" id="{51842526-596D-444C-831F-EDD586E710D2}"/>
              </a:ext>
            </a:extLst>
          </p:cNvPr>
          <p:cNvSpPr>
            <a:spLocks noGrp="1"/>
          </p:cNvSpPr>
          <p:nvPr>
            <p:ph sz="quarter" idx="23" hasCustomPrompt="1"/>
          </p:nvPr>
        </p:nvSpPr>
        <p:spPr>
          <a:xfrm>
            <a:off x="640078" y="4480560"/>
            <a:ext cx="1188720" cy="167097"/>
          </a:xfrm>
          <a:prstGeom prst="rect">
            <a:avLst/>
          </a:prstGeom>
        </p:spPr>
        <p:txBody>
          <a:bodyPr wrap="none" lIns="9144" tIns="0" rIns="0" bIns="0" anchor="b" anchorCtr="0">
            <a:spAutoFit/>
          </a:bodyPr>
          <a:lstStyle>
            <a:lvl1pPr marL="0" indent="0">
              <a:buNone/>
              <a:defRPr sz="1200">
                <a:solidFill>
                  <a:schemeClr val="bg1"/>
                </a:solidFill>
              </a:defRPr>
            </a:lvl1pPr>
          </a:lstStyle>
          <a:p>
            <a:r>
              <a:rPr lang="en-US"/>
              <a:t>Presenter Name</a:t>
            </a:r>
          </a:p>
        </p:txBody>
      </p:sp>
      <p:sp>
        <p:nvSpPr>
          <p:cNvPr id="10" name="Content Placeholder 4">
            <a:extLst>
              <a:ext uri="{FF2B5EF4-FFF2-40B4-BE49-F238E27FC236}">
                <a16:creationId xmlns:a16="http://schemas.microsoft.com/office/drawing/2014/main" id="{7614E81D-36BE-0843-8E17-35D959F5ADC3}"/>
              </a:ext>
            </a:extLst>
          </p:cNvPr>
          <p:cNvSpPr>
            <a:spLocks noGrp="1"/>
          </p:cNvSpPr>
          <p:nvPr>
            <p:ph sz="quarter" idx="24" hasCustomPrompt="1"/>
          </p:nvPr>
        </p:nvSpPr>
        <p:spPr>
          <a:xfrm>
            <a:off x="640078" y="4663440"/>
            <a:ext cx="1624612" cy="167097"/>
          </a:xfrm>
          <a:prstGeom prst="rect">
            <a:avLst/>
          </a:prstGeom>
        </p:spPr>
        <p:txBody>
          <a:bodyPr wrap="none" lIns="9144" tIns="0" rIns="0" bIns="0" anchor="b" anchorCtr="0">
            <a:spAutoFit/>
          </a:bodyPr>
          <a:lstStyle>
            <a:lvl1pPr marL="0" indent="0">
              <a:buNone/>
              <a:defRPr sz="1200">
                <a:solidFill>
                  <a:schemeClr val="bg1"/>
                </a:solidFill>
              </a:defRPr>
            </a:lvl1pPr>
          </a:lstStyle>
          <a:p>
            <a:r>
              <a:rPr lang="en-US"/>
              <a:t>Title, Department Name</a:t>
            </a:r>
          </a:p>
        </p:txBody>
      </p:sp>
    </p:spTree>
    <p:extLst>
      <p:ext uri="{BB962C8B-B14F-4D97-AF65-F5344CB8AC3E}">
        <p14:creationId xmlns:p14="http://schemas.microsoft.com/office/powerpoint/2010/main" val="1812058539"/>
      </p:ext>
    </p:extLst>
  </p:cSld>
  <p:clrMapOvr>
    <a:masterClrMapping/>
  </p:clrMapOvr>
  <p:extLst>
    <p:ext uri="{DCECCB84-F9BA-43D5-87BE-67443E8EF086}">
      <p15:sldGuideLst xmlns:p15="http://schemas.microsoft.com/office/powerpoint/2012/main">
        <p15:guide id="1" orient="horz" pos="444">
          <p15:clr>
            <a:srgbClr val="FBAE40"/>
          </p15:clr>
        </p15:guide>
        <p15:guide id="2" orient="horz" pos="276">
          <p15:clr>
            <a:srgbClr val="FBAE40"/>
          </p15:clr>
        </p15:guide>
        <p15:guide id="3" pos="40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Header w/bullet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647376"/>
            <a:ext cx="6858000" cy="582788"/>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a:solidFill>
                  <a:srgbClr val="58595B"/>
                </a:solidFill>
                <a:effectLst/>
                <a:latin typeface="Helvetica" pitchFamily="2" charset="0"/>
                <a:ea typeface="+mn-ea"/>
                <a:cs typeface="+mn-cs"/>
              </a:rPr>
              <a:t>Lorem ipsum dolor sit </a:t>
            </a:r>
            <a:r>
              <a:rPr lang="en-US" sz="1400" b="0" i="0" kern="1200" err="1">
                <a:solidFill>
                  <a:srgbClr val="58595B"/>
                </a:solidFill>
                <a:effectLst/>
                <a:latin typeface="Helvetica" pitchFamily="2" charset="0"/>
                <a:ea typeface="+mn-ea"/>
                <a:cs typeface="+mn-cs"/>
              </a:rPr>
              <a:t>amet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consectetur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adipiscing</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elit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sed</a:t>
            </a:r>
            <a:r>
              <a:rPr lang="en-US" sz="1400" b="0" i="0" kern="1200">
                <a:solidFill>
                  <a:srgbClr val="58595B"/>
                </a:solidFill>
                <a:effectLst/>
                <a:latin typeface="Helvetica" pitchFamily="2" charset="0"/>
                <a:ea typeface="+mn-ea"/>
                <a:cs typeface="+mn-cs"/>
              </a:rPr>
              <a:t> do </a:t>
            </a:r>
            <a:r>
              <a:rPr lang="en-US" sz="1400" b="0" i="0" kern="1200" err="1">
                <a:solidFill>
                  <a:srgbClr val="58595B"/>
                </a:solidFill>
                <a:effectLst/>
                <a:latin typeface="Helvetica" pitchFamily="2" charset="0"/>
                <a:ea typeface="+mn-ea"/>
                <a:cs typeface="+mn-cs"/>
              </a:rPr>
              <a:t>eiusmod</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tempor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incididunt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labore</a:t>
            </a:r>
            <a:r>
              <a:rPr lang="en-US" sz="1400" b="0" i="0" kern="1200">
                <a:solidFill>
                  <a:srgbClr val="58595B"/>
                </a:solidFill>
                <a:effectLst/>
                <a:latin typeface="Helvetica" pitchFamily="2" charset="0"/>
                <a:ea typeface="+mn-ea"/>
                <a:cs typeface="+mn-cs"/>
              </a:rPr>
              <a:t> et dolore magna </a:t>
            </a:r>
            <a:r>
              <a:rPr lang="en-US" sz="1400" b="0" i="0" kern="1200" err="1">
                <a:solidFill>
                  <a:srgbClr val="58595B"/>
                </a:solidFill>
                <a:effectLst/>
                <a:latin typeface="Helvetica" pitchFamily="2" charset="0"/>
                <a:ea typeface="+mn-ea"/>
                <a:cs typeface="+mn-cs"/>
              </a:rPr>
              <a:t>aliqua</a:t>
            </a:r>
            <a:r>
              <a:rPr lang="en-US" sz="1400" b="0" i="0" kern="1200">
                <a:solidFill>
                  <a:srgbClr val="58595B"/>
                </a:solidFill>
                <a:effectLst/>
                <a:latin typeface="Helvetica" pitchFamily="2" charset="0"/>
                <a:ea typeface="+mn-ea"/>
                <a:cs typeface="+mn-cs"/>
              </a:rPr>
              <a:t>. Ut </a:t>
            </a:r>
            <a:r>
              <a:rPr lang="en-US" sz="1400" b="0" i="0" kern="1200" err="1">
                <a:solidFill>
                  <a:srgbClr val="58595B"/>
                </a:solidFill>
                <a:effectLst/>
                <a:latin typeface="Helvetica" pitchFamily="2" charset="0"/>
                <a:ea typeface="+mn-ea"/>
                <a:cs typeface="+mn-cs"/>
              </a:rPr>
              <a:t>enim</a:t>
            </a:r>
            <a:r>
              <a:rPr lang="en-US" sz="1400" b="0" i="0" kern="1200">
                <a:solidFill>
                  <a:srgbClr val="58595B"/>
                </a:solidFill>
                <a:effectLst/>
                <a:latin typeface="Helvetica" pitchFamily="2" charset="0"/>
                <a:ea typeface="+mn-ea"/>
                <a:cs typeface="+mn-cs"/>
              </a:rPr>
              <a:t> ad minim </a:t>
            </a:r>
            <a:r>
              <a:rPr lang="en-US" sz="1400" b="0" i="0" kern="1200" err="1">
                <a:solidFill>
                  <a:srgbClr val="58595B"/>
                </a:solidFill>
                <a:effectLst/>
                <a:latin typeface="Helvetica" pitchFamily="2" charset="0"/>
                <a:ea typeface="+mn-ea"/>
                <a:cs typeface="+mn-cs"/>
              </a:rPr>
              <a:t>veniam</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quis</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nostrud</a:t>
            </a:r>
            <a:r>
              <a:rPr lang="en-US" sz="1400" b="0" i="0" kern="1200">
                <a:solidFill>
                  <a:srgbClr val="58595B"/>
                </a:solidFill>
                <a:effectLst/>
                <a:latin typeface="Helvetica" pitchFamily="2" charset="0"/>
                <a:ea typeface="+mn-ea"/>
                <a:cs typeface="+mn-cs"/>
              </a:rPr>
              <a:t> exercitation </a:t>
            </a:r>
            <a:r>
              <a:rPr lang="en-US" sz="1400" b="0" i="0" kern="1200" err="1">
                <a:solidFill>
                  <a:srgbClr val="58595B"/>
                </a:solidFill>
                <a:effectLst/>
                <a:latin typeface="Helvetica" pitchFamily="2" charset="0"/>
                <a:ea typeface="+mn-ea"/>
                <a:cs typeface="+mn-cs"/>
              </a:rPr>
              <a:t>ullamco</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laboris</a:t>
            </a:r>
            <a:r>
              <a:rPr lang="en-US" sz="1400" b="0" i="0" kern="1200">
                <a:solidFill>
                  <a:srgbClr val="58595B"/>
                </a:solidFill>
                <a:effectLst/>
                <a:latin typeface="Helvetica" pitchFamily="2" charset="0"/>
                <a:ea typeface="+mn-ea"/>
                <a:cs typeface="+mn-cs"/>
              </a:rPr>
              <a:t> nisi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aliquip</a:t>
            </a:r>
            <a:r>
              <a:rPr lang="en-US" sz="1400" b="0" i="0" kern="1200">
                <a:solidFill>
                  <a:srgbClr val="58595B"/>
                </a:solidFill>
                <a:effectLst/>
                <a:latin typeface="Helvetica" pitchFamily="2" charset="0"/>
                <a:ea typeface="+mn-ea"/>
                <a:cs typeface="+mn-cs"/>
              </a:rPr>
              <a:t> ex </a:t>
            </a:r>
            <a:r>
              <a:rPr lang="en-US" sz="1400" b="0" i="0" kern="1200" err="1">
                <a:solidFill>
                  <a:srgbClr val="58595B"/>
                </a:solidFill>
                <a:effectLst/>
                <a:latin typeface="Helvetica" pitchFamily="2" charset="0"/>
                <a:ea typeface="+mn-ea"/>
                <a:cs typeface="+mn-cs"/>
              </a:rPr>
              <a:t>ead</a:t>
            </a:r>
            <a:r>
              <a:rPr lang="en-US" sz="1400" b="0" i="0" kern="120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281615"/>
            <a:ext cx="6858000" cy="215444"/>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a:t>SUBHEAD</a:t>
            </a:r>
          </a:p>
        </p:txBody>
      </p:sp>
      <p:sp>
        <p:nvSpPr>
          <p:cNvPr id="4" name="Title 3">
            <a:extLst>
              <a:ext uri="{FF2B5EF4-FFF2-40B4-BE49-F238E27FC236}">
                <a16:creationId xmlns:a16="http://schemas.microsoft.com/office/drawing/2014/main" id="{34576D38-1D07-4944-9AE7-710415891258}"/>
              </a:ext>
            </a:extLst>
          </p:cNvPr>
          <p:cNvSpPr>
            <a:spLocks noGrp="1"/>
          </p:cNvSpPr>
          <p:nvPr>
            <p:ph type="title" hasCustomPrompt="1"/>
          </p:nvPr>
        </p:nvSpPr>
        <p:spPr>
          <a:xfrm>
            <a:off x="640079" y="545736"/>
            <a:ext cx="7772400" cy="393192"/>
          </a:xfrm>
          <a:prstGeom prst="rect">
            <a:avLst/>
          </a:prstGeom>
        </p:spPr>
        <p:txBody>
          <a:bodyPr/>
          <a:lstStyle/>
          <a:p>
            <a:r>
              <a:rPr lang="en-US"/>
              <a:t>Header w/copy and bullets</a:t>
            </a:r>
          </a:p>
        </p:txBody>
      </p:sp>
      <p:sp>
        <p:nvSpPr>
          <p:cNvPr id="5" name="Text Placeholder 4">
            <a:extLst>
              <a:ext uri="{FF2B5EF4-FFF2-40B4-BE49-F238E27FC236}">
                <a16:creationId xmlns:a16="http://schemas.microsoft.com/office/drawing/2014/main" id="{0FFD0577-5F1A-6D46-A761-EF474AB9FB11}"/>
              </a:ext>
            </a:extLst>
          </p:cNvPr>
          <p:cNvSpPr>
            <a:spLocks noGrp="1"/>
          </p:cNvSpPr>
          <p:nvPr>
            <p:ph type="body" sz="quarter" idx="20" hasCustomPrompt="1"/>
          </p:nvPr>
        </p:nvSpPr>
        <p:spPr>
          <a:xfrm>
            <a:off x="1097279" y="2378895"/>
            <a:ext cx="6858000" cy="388889"/>
          </a:xfrm>
        </p:spPr>
        <p:txBody>
          <a:bodyPr lIns="365760">
            <a:spAutoFit/>
          </a:bodyPr>
          <a:lstStyle>
            <a:lvl1pPr>
              <a:defRPr/>
            </a:lvl1pPr>
          </a:lstStyle>
          <a:p>
            <a:pPr lvl="0"/>
            <a:r>
              <a:rPr lang="en-US"/>
              <a:t>Most bulleted slides should have no more than 5 bullets with only about 5-6 words per bullet.</a:t>
            </a:r>
          </a:p>
        </p:txBody>
      </p:sp>
    </p:spTree>
    <p:extLst>
      <p:ext uri="{BB962C8B-B14F-4D97-AF65-F5344CB8AC3E}">
        <p14:creationId xmlns:p14="http://schemas.microsoft.com/office/powerpoint/2010/main" val="2719368190"/>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FCF05-FDD8-1341-A745-203A1C1EFE7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78E55DC-8588-5846-9216-56D4E850CCA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9362EF3-CBAF-A84C-8209-ED98E66ADD3F}"/>
              </a:ext>
            </a:extLst>
          </p:cNvPr>
          <p:cNvSpPr>
            <a:spLocks noGrp="1"/>
          </p:cNvSpPr>
          <p:nvPr>
            <p:ph type="dt" sz="half" idx="10"/>
          </p:nvPr>
        </p:nvSpPr>
        <p:spPr/>
        <p:txBody>
          <a:bodyPr/>
          <a:lstStyle/>
          <a:p>
            <a:fld id="{F109DFCD-BA4A-3440-A7CA-84AF2DC2E498}" type="datetimeFigureOut">
              <a:rPr lang="en-US" smtClean="0"/>
              <a:t>1/18/2024</a:t>
            </a:fld>
            <a:endParaRPr lang="en-US"/>
          </a:p>
        </p:txBody>
      </p:sp>
      <p:sp>
        <p:nvSpPr>
          <p:cNvPr id="5" name="Footer Placeholder 4">
            <a:extLst>
              <a:ext uri="{FF2B5EF4-FFF2-40B4-BE49-F238E27FC236}">
                <a16:creationId xmlns:a16="http://schemas.microsoft.com/office/drawing/2014/main" id="{4819BD22-9DA4-794C-88E0-D81BFEC13D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34C931-B59D-B144-A45F-A928F30CD0D0}"/>
              </a:ext>
            </a:extLst>
          </p:cNvPr>
          <p:cNvSpPr>
            <a:spLocks noGrp="1"/>
          </p:cNvSpPr>
          <p:nvPr>
            <p:ph type="sldNum" sz="quarter" idx="12"/>
          </p:nvPr>
        </p:nvSpPr>
        <p:spPr/>
        <p:txBody>
          <a:bodyPr/>
          <a:lstStyle/>
          <a:p>
            <a:fld id="{84E2E8B7-539A-9F4D-8DBF-B98480B8A897}" type="slidenum">
              <a:rPr lang="en-US" smtClean="0"/>
              <a:t>‹#›</a:t>
            </a:fld>
            <a:endParaRPr lang="en-US"/>
          </a:p>
        </p:txBody>
      </p:sp>
    </p:spTree>
    <p:extLst>
      <p:ext uri="{BB962C8B-B14F-4D97-AF65-F5344CB8AC3E}">
        <p14:creationId xmlns:p14="http://schemas.microsoft.com/office/powerpoint/2010/main" val="20309228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FCF05-FDD8-1341-A745-203A1C1EFE7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78E55DC-8588-5846-9216-56D4E850CCA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9362EF3-CBAF-A84C-8209-ED98E66ADD3F}"/>
              </a:ext>
            </a:extLst>
          </p:cNvPr>
          <p:cNvSpPr>
            <a:spLocks noGrp="1"/>
          </p:cNvSpPr>
          <p:nvPr>
            <p:ph type="dt" sz="half" idx="10"/>
          </p:nvPr>
        </p:nvSpPr>
        <p:spPr/>
        <p:txBody>
          <a:bodyPr/>
          <a:lstStyle/>
          <a:p>
            <a:fld id="{F109DFCD-BA4A-3440-A7CA-84AF2DC2E498}" type="datetimeFigureOut">
              <a:rPr lang="en-US" smtClean="0"/>
              <a:t>1/18/2024</a:t>
            </a:fld>
            <a:endParaRPr lang="en-US"/>
          </a:p>
        </p:txBody>
      </p:sp>
      <p:sp>
        <p:nvSpPr>
          <p:cNvPr id="5" name="Footer Placeholder 4">
            <a:extLst>
              <a:ext uri="{FF2B5EF4-FFF2-40B4-BE49-F238E27FC236}">
                <a16:creationId xmlns:a16="http://schemas.microsoft.com/office/drawing/2014/main" id="{4819BD22-9DA4-794C-88E0-D81BFEC13D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34C931-B59D-B144-A45F-A928F30CD0D0}"/>
              </a:ext>
            </a:extLst>
          </p:cNvPr>
          <p:cNvSpPr>
            <a:spLocks noGrp="1"/>
          </p:cNvSpPr>
          <p:nvPr>
            <p:ph type="sldNum" sz="quarter" idx="12"/>
          </p:nvPr>
        </p:nvSpPr>
        <p:spPr/>
        <p:txBody>
          <a:bodyPr/>
          <a:lstStyle/>
          <a:p>
            <a:fld id="{84E2E8B7-539A-9F4D-8DBF-B98480B8A897}" type="slidenum">
              <a:rPr lang="en-US" smtClean="0"/>
              <a:t>‹#›</a:t>
            </a:fld>
            <a:endParaRPr lang="en-US"/>
          </a:p>
        </p:txBody>
      </p:sp>
    </p:spTree>
    <p:extLst>
      <p:ext uri="{BB962C8B-B14F-4D97-AF65-F5344CB8AC3E}">
        <p14:creationId xmlns:p14="http://schemas.microsoft.com/office/powerpoint/2010/main" val="40182729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1CE2E-1D76-6A41-BC0C-2CCD177915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5EFA13-88A0-3145-8981-B0D13C1688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C6395F-9974-F643-B2D6-929A2EC16759}"/>
              </a:ext>
            </a:extLst>
          </p:cNvPr>
          <p:cNvSpPr>
            <a:spLocks noGrp="1"/>
          </p:cNvSpPr>
          <p:nvPr>
            <p:ph type="dt" sz="half" idx="10"/>
          </p:nvPr>
        </p:nvSpPr>
        <p:spPr/>
        <p:txBody>
          <a:bodyPr/>
          <a:lstStyle/>
          <a:p>
            <a:fld id="{F109DFCD-BA4A-3440-A7CA-84AF2DC2E498}" type="datetimeFigureOut">
              <a:rPr lang="en-US" smtClean="0"/>
              <a:t>1/18/2024</a:t>
            </a:fld>
            <a:endParaRPr lang="en-US"/>
          </a:p>
        </p:txBody>
      </p:sp>
      <p:sp>
        <p:nvSpPr>
          <p:cNvPr id="5" name="Footer Placeholder 4">
            <a:extLst>
              <a:ext uri="{FF2B5EF4-FFF2-40B4-BE49-F238E27FC236}">
                <a16:creationId xmlns:a16="http://schemas.microsoft.com/office/drawing/2014/main" id="{2E838541-015D-A348-B1C5-D6ED8C172A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667159-A348-F84B-96ED-F7C065E8A759}"/>
              </a:ext>
            </a:extLst>
          </p:cNvPr>
          <p:cNvSpPr>
            <a:spLocks noGrp="1"/>
          </p:cNvSpPr>
          <p:nvPr>
            <p:ph type="sldNum" sz="quarter" idx="12"/>
          </p:nvPr>
        </p:nvSpPr>
        <p:spPr/>
        <p:txBody>
          <a:bodyPr/>
          <a:lstStyle/>
          <a:p>
            <a:fld id="{84E2E8B7-539A-9F4D-8DBF-B98480B8A897}" type="slidenum">
              <a:rPr lang="en-US" smtClean="0"/>
              <a:t>‹#›</a:t>
            </a:fld>
            <a:endParaRPr lang="en-US"/>
          </a:p>
        </p:txBody>
      </p:sp>
    </p:spTree>
    <p:extLst>
      <p:ext uri="{BB962C8B-B14F-4D97-AF65-F5344CB8AC3E}">
        <p14:creationId xmlns:p14="http://schemas.microsoft.com/office/powerpoint/2010/main" val="22824358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29AAB-850E-1F4A-97D3-39C89C009CC3}"/>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48D4430-2A87-B848-9A50-BCBE37DC26A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A1A1F4-A9C2-4C4D-8465-02912B3441E3}"/>
              </a:ext>
            </a:extLst>
          </p:cNvPr>
          <p:cNvSpPr>
            <a:spLocks noGrp="1"/>
          </p:cNvSpPr>
          <p:nvPr>
            <p:ph type="dt" sz="half" idx="10"/>
          </p:nvPr>
        </p:nvSpPr>
        <p:spPr/>
        <p:txBody>
          <a:bodyPr/>
          <a:lstStyle/>
          <a:p>
            <a:fld id="{F109DFCD-BA4A-3440-A7CA-84AF2DC2E498}" type="datetimeFigureOut">
              <a:rPr lang="en-US" smtClean="0"/>
              <a:t>1/18/2024</a:t>
            </a:fld>
            <a:endParaRPr lang="en-US"/>
          </a:p>
        </p:txBody>
      </p:sp>
      <p:sp>
        <p:nvSpPr>
          <p:cNvPr id="5" name="Footer Placeholder 4">
            <a:extLst>
              <a:ext uri="{FF2B5EF4-FFF2-40B4-BE49-F238E27FC236}">
                <a16:creationId xmlns:a16="http://schemas.microsoft.com/office/drawing/2014/main" id="{4F9E3D6B-0A44-2044-9D7E-F9F6ED352E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A1F9E5-88C1-B340-971B-332CAAF99787}"/>
              </a:ext>
            </a:extLst>
          </p:cNvPr>
          <p:cNvSpPr>
            <a:spLocks noGrp="1"/>
          </p:cNvSpPr>
          <p:nvPr>
            <p:ph type="sldNum" sz="quarter" idx="12"/>
          </p:nvPr>
        </p:nvSpPr>
        <p:spPr/>
        <p:txBody>
          <a:bodyPr/>
          <a:lstStyle/>
          <a:p>
            <a:fld id="{84E2E8B7-539A-9F4D-8DBF-B98480B8A897}" type="slidenum">
              <a:rPr lang="en-US" smtClean="0"/>
              <a:t>‹#›</a:t>
            </a:fld>
            <a:endParaRPr lang="en-US"/>
          </a:p>
        </p:txBody>
      </p:sp>
    </p:spTree>
    <p:extLst>
      <p:ext uri="{BB962C8B-B14F-4D97-AF65-F5344CB8AC3E}">
        <p14:creationId xmlns:p14="http://schemas.microsoft.com/office/powerpoint/2010/main" val="2790848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Header w/copy">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647370"/>
            <a:ext cx="6858000" cy="582788"/>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a:solidFill>
                  <a:srgbClr val="58595B"/>
                </a:solidFill>
                <a:effectLst/>
                <a:latin typeface="Helvetica" pitchFamily="2" charset="0"/>
                <a:ea typeface="+mn-ea"/>
                <a:cs typeface="+mn-cs"/>
              </a:rPr>
              <a:t>Lorem ipsum dolor sit </a:t>
            </a:r>
            <a:r>
              <a:rPr lang="en-US" sz="1400" b="0" i="0" kern="1200" err="1">
                <a:solidFill>
                  <a:srgbClr val="58595B"/>
                </a:solidFill>
                <a:effectLst/>
                <a:latin typeface="Helvetica" pitchFamily="2" charset="0"/>
                <a:ea typeface="+mn-ea"/>
                <a:cs typeface="+mn-cs"/>
              </a:rPr>
              <a:t>amet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consectetur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adipiscing</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elit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sed</a:t>
            </a:r>
            <a:r>
              <a:rPr lang="en-US" sz="1400" b="0" i="0" kern="1200">
                <a:solidFill>
                  <a:srgbClr val="58595B"/>
                </a:solidFill>
                <a:effectLst/>
                <a:latin typeface="Helvetica" pitchFamily="2" charset="0"/>
                <a:ea typeface="+mn-ea"/>
                <a:cs typeface="+mn-cs"/>
              </a:rPr>
              <a:t> do </a:t>
            </a:r>
            <a:r>
              <a:rPr lang="en-US" sz="1400" b="0" i="0" kern="1200" err="1">
                <a:solidFill>
                  <a:srgbClr val="58595B"/>
                </a:solidFill>
                <a:effectLst/>
                <a:latin typeface="Helvetica" pitchFamily="2" charset="0"/>
                <a:ea typeface="+mn-ea"/>
                <a:cs typeface="+mn-cs"/>
              </a:rPr>
              <a:t>eiusmod</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tempor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incididunt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labore</a:t>
            </a:r>
            <a:r>
              <a:rPr lang="en-US" sz="1400" b="0" i="0" kern="1200">
                <a:solidFill>
                  <a:srgbClr val="58595B"/>
                </a:solidFill>
                <a:effectLst/>
                <a:latin typeface="Helvetica" pitchFamily="2" charset="0"/>
                <a:ea typeface="+mn-ea"/>
                <a:cs typeface="+mn-cs"/>
              </a:rPr>
              <a:t> et dolore magna </a:t>
            </a:r>
            <a:r>
              <a:rPr lang="en-US" sz="1400" b="0" i="0" kern="1200" err="1">
                <a:solidFill>
                  <a:srgbClr val="58595B"/>
                </a:solidFill>
                <a:effectLst/>
                <a:latin typeface="Helvetica" pitchFamily="2" charset="0"/>
                <a:ea typeface="+mn-ea"/>
                <a:cs typeface="+mn-cs"/>
              </a:rPr>
              <a:t>aliqua</a:t>
            </a:r>
            <a:r>
              <a:rPr lang="en-US" sz="1400" b="0" i="0" kern="1200">
                <a:solidFill>
                  <a:srgbClr val="58595B"/>
                </a:solidFill>
                <a:effectLst/>
                <a:latin typeface="Helvetica" pitchFamily="2" charset="0"/>
                <a:ea typeface="+mn-ea"/>
                <a:cs typeface="+mn-cs"/>
              </a:rPr>
              <a:t>. Ut </a:t>
            </a:r>
            <a:r>
              <a:rPr lang="en-US" sz="1400" b="0" i="0" kern="1200" err="1">
                <a:solidFill>
                  <a:srgbClr val="58595B"/>
                </a:solidFill>
                <a:effectLst/>
                <a:latin typeface="Helvetica" pitchFamily="2" charset="0"/>
                <a:ea typeface="+mn-ea"/>
                <a:cs typeface="+mn-cs"/>
              </a:rPr>
              <a:t>enim</a:t>
            </a:r>
            <a:r>
              <a:rPr lang="en-US" sz="1400" b="0" i="0" kern="1200">
                <a:solidFill>
                  <a:srgbClr val="58595B"/>
                </a:solidFill>
                <a:effectLst/>
                <a:latin typeface="Helvetica" pitchFamily="2" charset="0"/>
                <a:ea typeface="+mn-ea"/>
                <a:cs typeface="+mn-cs"/>
              </a:rPr>
              <a:t> ad minim </a:t>
            </a:r>
            <a:r>
              <a:rPr lang="en-US" sz="1400" b="0" i="0" kern="1200" err="1">
                <a:solidFill>
                  <a:srgbClr val="58595B"/>
                </a:solidFill>
                <a:effectLst/>
                <a:latin typeface="Helvetica" pitchFamily="2" charset="0"/>
                <a:ea typeface="+mn-ea"/>
                <a:cs typeface="+mn-cs"/>
              </a:rPr>
              <a:t>veniam</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quis</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nostrud</a:t>
            </a:r>
            <a:r>
              <a:rPr lang="en-US" sz="1400" b="0" i="0" kern="1200">
                <a:solidFill>
                  <a:srgbClr val="58595B"/>
                </a:solidFill>
                <a:effectLst/>
                <a:latin typeface="Helvetica" pitchFamily="2" charset="0"/>
                <a:ea typeface="+mn-ea"/>
                <a:cs typeface="+mn-cs"/>
              </a:rPr>
              <a:t> exercitation </a:t>
            </a:r>
            <a:r>
              <a:rPr lang="en-US" sz="1400" b="0" i="0" kern="1200" err="1">
                <a:solidFill>
                  <a:srgbClr val="58595B"/>
                </a:solidFill>
                <a:effectLst/>
                <a:latin typeface="Helvetica" pitchFamily="2" charset="0"/>
                <a:ea typeface="+mn-ea"/>
                <a:cs typeface="+mn-cs"/>
              </a:rPr>
              <a:t>ullamco</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laboris</a:t>
            </a:r>
            <a:r>
              <a:rPr lang="en-US" sz="1400" b="0" i="0" kern="1200">
                <a:solidFill>
                  <a:srgbClr val="58595B"/>
                </a:solidFill>
                <a:effectLst/>
                <a:latin typeface="Helvetica" pitchFamily="2" charset="0"/>
                <a:ea typeface="+mn-ea"/>
                <a:cs typeface="+mn-cs"/>
              </a:rPr>
              <a:t> nisi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aliquip</a:t>
            </a:r>
            <a:r>
              <a:rPr lang="en-US" sz="1400" b="0" i="0" kern="1200">
                <a:solidFill>
                  <a:srgbClr val="58595B"/>
                </a:solidFill>
                <a:effectLst/>
                <a:latin typeface="Helvetica" pitchFamily="2" charset="0"/>
                <a:ea typeface="+mn-ea"/>
                <a:cs typeface="+mn-cs"/>
              </a:rPr>
              <a:t> ex </a:t>
            </a:r>
            <a:r>
              <a:rPr lang="en-US" sz="1400" b="0" i="0" kern="1200" err="1">
                <a:solidFill>
                  <a:srgbClr val="58595B"/>
                </a:solidFill>
                <a:effectLst/>
                <a:latin typeface="Helvetica" pitchFamily="2" charset="0"/>
                <a:ea typeface="+mn-ea"/>
                <a:cs typeface="+mn-cs"/>
              </a:rPr>
              <a:t>ead</a:t>
            </a:r>
            <a:r>
              <a:rPr lang="en-US" sz="1400" b="0" i="0" kern="120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281610"/>
            <a:ext cx="6858000" cy="215444"/>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a:t>SUBHEAD</a:t>
            </a:r>
          </a:p>
        </p:txBody>
      </p:sp>
      <p:sp>
        <p:nvSpPr>
          <p:cNvPr id="3" name="Title 2">
            <a:extLst>
              <a:ext uri="{FF2B5EF4-FFF2-40B4-BE49-F238E27FC236}">
                <a16:creationId xmlns:a16="http://schemas.microsoft.com/office/drawing/2014/main" id="{8B117F2E-F782-844A-A783-F9F40B77A93D}"/>
              </a:ext>
            </a:extLst>
          </p:cNvPr>
          <p:cNvSpPr>
            <a:spLocks noGrp="1"/>
          </p:cNvSpPr>
          <p:nvPr>
            <p:ph type="title" hasCustomPrompt="1"/>
          </p:nvPr>
        </p:nvSpPr>
        <p:spPr>
          <a:xfrm>
            <a:off x="640079" y="545736"/>
            <a:ext cx="7772400" cy="393192"/>
          </a:xfrm>
          <a:prstGeom prst="rect">
            <a:avLst/>
          </a:prstGeom>
        </p:spPr>
        <p:txBody>
          <a:bodyPr/>
          <a:lstStyle/>
          <a:p>
            <a:r>
              <a:rPr lang="en-US"/>
              <a:t>Header w/copy</a:t>
            </a:r>
          </a:p>
        </p:txBody>
      </p:sp>
    </p:spTree>
    <p:extLst>
      <p:ext uri="{BB962C8B-B14F-4D97-AF65-F5344CB8AC3E}">
        <p14:creationId xmlns:p14="http://schemas.microsoft.com/office/powerpoint/2010/main" val="1625244998"/>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3451F-101D-A64D-BC40-F88D96C247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5924C8-4E25-7840-9CF6-34961497DED6}"/>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F52D13-0BD5-2B44-BA2E-97C507E7CBF4}"/>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11782A-664F-DA40-8106-A6186D4C3D59}"/>
              </a:ext>
            </a:extLst>
          </p:cNvPr>
          <p:cNvSpPr>
            <a:spLocks noGrp="1"/>
          </p:cNvSpPr>
          <p:nvPr>
            <p:ph type="dt" sz="half" idx="10"/>
          </p:nvPr>
        </p:nvSpPr>
        <p:spPr/>
        <p:txBody>
          <a:bodyPr/>
          <a:lstStyle/>
          <a:p>
            <a:fld id="{F109DFCD-BA4A-3440-A7CA-84AF2DC2E498}" type="datetimeFigureOut">
              <a:rPr lang="en-US" smtClean="0"/>
              <a:t>1/18/2024</a:t>
            </a:fld>
            <a:endParaRPr lang="en-US"/>
          </a:p>
        </p:txBody>
      </p:sp>
      <p:sp>
        <p:nvSpPr>
          <p:cNvPr id="6" name="Footer Placeholder 5">
            <a:extLst>
              <a:ext uri="{FF2B5EF4-FFF2-40B4-BE49-F238E27FC236}">
                <a16:creationId xmlns:a16="http://schemas.microsoft.com/office/drawing/2014/main" id="{E84CE3BC-1536-0445-A64A-9120D0AA36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CC3437-2256-554F-812F-451C8EA82FBD}"/>
              </a:ext>
            </a:extLst>
          </p:cNvPr>
          <p:cNvSpPr>
            <a:spLocks noGrp="1"/>
          </p:cNvSpPr>
          <p:nvPr>
            <p:ph type="sldNum" sz="quarter" idx="12"/>
          </p:nvPr>
        </p:nvSpPr>
        <p:spPr/>
        <p:txBody>
          <a:bodyPr/>
          <a:lstStyle/>
          <a:p>
            <a:fld id="{84E2E8B7-539A-9F4D-8DBF-B98480B8A897}" type="slidenum">
              <a:rPr lang="en-US" smtClean="0"/>
              <a:t>‹#›</a:t>
            </a:fld>
            <a:endParaRPr lang="en-US"/>
          </a:p>
        </p:txBody>
      </p:sp>
    </p:spTree>
    <p:extLst>
      <p:ext uri="{BB962C8B-B14F-4D97-AF65-F5344CB8AC3E}">
        <p14:creationId xmlns:p14="http://schemas.microsoft.com/office/powerpoint/2010/main" val="21820488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7A92A-B7BA-E942-97A2-21CD3F9CC9C7}"/>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43C16A-907D-5E46-9C4F-2549BD400935}"/>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AD21697-B7E4-084D-8C9C-7E3332DFB04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48763E-461D-6043-B299-F07448FFB14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DFE6D61-4A17-4444-89B8-87D1FEB3BAF6}"/>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A336F5-0A69-3C42-BCCF-15F2402E5F59}"/>
              </a:ext>
            </a:extLst>
          </p:cNvPr>
          <p:cNvSpPr>
            <a:spLocks noGrp="1"/>
          </p:cNvSpPr>
          <p:nvPr>
            <p:ph type="dt" sz="half" idx="10"/>
          </p:nvPr>
        </p:nvSpPr>
        <p:spPr/>
        <p:txBody>
          <a:bodyPr/>
          <a:lstStyle/>
          <a:p>
            <a:fld id="{F109DFCD-BA4A-3440-A7CA-84AF2DC2E498}" type="datetimeFigureOut">
              <a:rPr lang="en-US" smtClean="0"/>
              <a:t>1/18/2024</a:t>
            </a:fld>
            <a:endParaRPr lang="en-US"/>
          </a:p>
        </p:txBody>
      </p:sp>
      <p:sp>
        <p:nvSpPr>
          <p:cNvPr id="8" name="Footer Placeholder 7">
            <a:extLst>
              <a:ext uri="{FF2B5EF4-FFF2-40B4-BE49-F238E27FC236}">
                <a16:creationId xmlns:a16="http://schemas.microsoft.com/office/drawing/2014/main" id="{6FBCFFC8-739B-5F44-9C9C-24245087CB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C4CC30C-194E-564D-8C0C-91B34E3B27CC}"/>
              </a:ext>
            </a:extLst>
          </p:cNvPr>
          <p:cNvSpPr>
            <a:spLocks noGrp="1"/>
          </p:cNvSpPr>
          <p:nvPr>
            <p:ph type="sldNum" sz="quarter" idx="12"/>
          </p:nvPr>
        </p:nvSpPr>
        <p:spPr/>
        <p:txBody>
          <a:bodyPr/>
          <a:lstStyle/>
          <a:p>
            <a:fld id="{84E2E8B7-539A-9F4D-8DBF-B98480B8A897}" type="slidenum">
              <a:rPr lang="en-US" smtClean="0"/>
              <a:t>‹#›</a:t>
            </a:fld>
            <a:endParaRPr lang="en-US"/>
          </a:p>
        </p:txBody>
      </p:sp>
    </p:spTree>
    <p:extLst>
      <p:ext uri="{BB962C8B-B14F-4D97-AF65-F5344CB8AC3E}">
        <p14:creationId xmlns:p14="http://schemas.microsoft.com/office/powerpoint/2010/main" val="12471223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3F1E5-AFBA-3147-AF40-8893E267D5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FD0184-E034-464F-81E3-5FAE5AF2BD0E}"/>
              </a:ext>
            </a:extLst>
          </p:cNvPr>
          <p:cNvSpPr>
            <a:spLocks noGrp="1"/>
          </p:cNvSpPr>
          <p:nvPr>
            <p:ph type="dt" sz="half" idx="10"/>
          </p:nvPr>
        </p:nvSpPr>
        <p:spPr/>
        <p:txBody>
          <a:bodyPr/>
          <a:lstStyle/>
          <a:p>
            <a:fld id="{F109DFCD-BA4A-3440-A7CA-84AF2DC2E498}" type="datetimeFigureOut">
              <a:rPr lang="en-US" smtClean="0"/>
              <a:t>1/18/2024</a:t>
            </a:fld>
            <a:endParaRPr lang="en-US"/>
          </a:p>
        </p:txBody>
      </p:sp>
      <p:sp>
        <p:nvSpPr>
          <p:cNvPr id="4" name="Footer Placeholder 3">
            <a:extLst>
              <a:ext uri="{FF2B5EF4-FFF2-40B4-BE49-F238E27FC236}">
                <a16:creationId xmlns:a16="http://schemas.microsoft.com/office/drawing/2014/main" id="{C01B9149-D035-AC46-A81E-0329A08D81F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900171-4E16-8349-A298-B0B9C4DDC130}"/>
              </a:ext>
            </a:extLst>
          </p:cNvPr>
          <p:cNvSpPr>
            <a:spLocks noGrp="1"/>
          </p:cNvSpPr>
          <p:nvPr>
            <p:ph type="sldNum" sz="quarter" idx="12"/>
          </p:nvPr>
        </p:nvSpPr>
        <p:spPr/>
        <p:txBody>
          <a:bodyPr/>
          <a:lstStyle/>
          <a:p>
            <a:fld id="{84E2E8B7-539A-9F4D-8DBF-B98480B8A897}" type="slidenum">
              <a:rPr lang="en-US" smtClean="0"/>
              <a:t>‹#›</a:t>
            </a:fld>
            <a:endParaRPr lang="en-US"/>
          </a:p>
        </p:txBody>
      </p:sp>
    </p:spTree>
    <p:extLst>
      <p:ext uri="{BB962C8B-B14F-4D97-AF65-F5344CB8AC3E}">
        <p14:creationId xmlns:p14="http://schemas.microsoft.com/office/powerpoint/2010/main" val="11742671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D7CA19-807A-624A-A6FB-A98A26672C43}"/>
              </a:ext>
            </a:extLst>
          </p:cNvPr>
          <p:cNvSpPr>
            <a:spLocks noGrp="1"/>
          </p:cNvSpPr>
          <p:nvPr>
            <p:ph type="dt" sz="half" idx="10"/>
          </p:nvPr>
        </p:nvSpPr>
        <p:spPr/>
        <p:txBody>
          <a:bodyPr/>
          <a:lstStyle/>
          <a:p>
            <a:fld id="{F109DFCD-BA4A-3440-A7CA-84AF2DC2E498}" type="datetimeFigureOut">
              <a:rPr lang="en-US" smtClean="0"/>
              <a:t>1/18/2024</a:t>
            </a:fld>
            <a:endParaRPr lang="en-US"/>
          </a:p>
        </p:txBody>
      </p:sp>
      <p:sp>
        <p:nvSpPr>
          <p:cNvPr id="3" name="Footer Placeholder 2">
            <a:extLst>
              <a:ext uri="{FF2B5EF4-FFF2-40B4-BE49-F238E27FC236}">
                <a16:creationId xmlns:a16="http://schemas.microsoft.com/office/drawing/2014/main" id="{2751580C-FBFD-114E-99AE-6BF7F6EBB2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D5EEF0-8199-924C-BC50-108E55A4323D}"/>
              </a:ext>
            </a:extLst>
          </p:cNvPr>
          <p:cNvSpPr>
            <a:spLocks noGrp="1"/>
          </p:cNvSpPr>
          <p:nvPr>
            <p:ph type="sldNum" sz="quarter" idx="12"/>
          </p:nvPr>
        </p:nvSpPr>
        <p:spPr/>
        <p:txBody>
          <a:bodyPr/>
          <a:lstStyle/>
          <a:p>
            <a:fld id="{84E2E8B7-539A-9F4D-8DBF-B98480B8A897}" type="slidenum">
              <a:rPr lang="en-US" smtClean="0"/>
              <a:t>‹#›</a:t>
            </a:fld>
            <a:endParaRPr lang="en-US"/>
          </a:p>
        </p:txBody>
      </p:sp>
    </p:spTree>
    <p:extLst>
      <p:ext uri="{BB962C8B-B14F-4D97-AF65-F5344CB8AC3E}">
        <p14:creationId xmlns:p14="http://schemas.microsoft.com/office/powerpoint/2010/main" val="8020180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41DAC-6C88-EB45-84DD-1CC04C63C54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410B91F-6166-774D-974D-3836AD34641C}"/>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4C4B0B-59F2-0545-8287-F30B04E6E8A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5D373B56-84B7-AF49-B047-E7AB7085801E}"/>
              </a:ext>
            </a:extLst>
          </p:cNvPr>
          <p:cNvSpPr>
            <a:spLocks noGrp="1"/>
          </p:cNvSpPr>
          <p:nvPr>
            <p:ph type="dt" sz="half" idx="10"/>
          </p:nvPr>
        </p:nvSpPr>
        <p:spPr/>
        <p:txBody>
          <a:bodyPr/>
          <a:lstStyle/>
          <a:p>
            <a:fld id="{F109DFCD-BA4A-3440-A7CA-84AF2DC2E498}" type="datetimeFigureOut">
              <a:rPr lang="en-US" smtClean="0"/>
              <a:t>1/18/2024</a:t>
            </a:fld>
            <a:endParaRPr lang="en-US"/>
          </a:p>
        </p:txBody>
      </p:sp>
      <p:sp>
        <p:nvSpPr>
          <p:cNvPr id="6" name="Footer Placeholder 5">
            <a:extLst>
              <a:ext uri="{FF2B5EF4-FFF2-40B4-BE49-F238E27FC236}">
                <a16:creationId xmlns:a16="http://schemas.microsoft.com/office/drawing/2014/main" id="{D1CDF941-06F8-5445-A3BE-D2416E84AF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52820C-D372-8D4A-A443-844B84DE085D}"/>
              </a:ext>
            </a:extLst>
          </p:cNvPr>
          <p:cNvSpPr>
            <a:spLocks noGrp="1"/>
          </p:cNvSpPr>
          <p:nvPr>
            <p:ph type="sldNum" sz="quarter" idx="12"/>
          </p:nvPr>
        </p:nvSpPr>
        <p:spPr/>
        <p:txBody>
          <a:bodyPr/>
          <a:lstStyle/>
          <a:p>
            <a:fld id="{84E2E8B7-539A-9F4D-8DBF-B98480B8A897}" type="slidenum">
              <a:rPr lang="en-US" smtClean="0"/>
              <a:t>‹#›</a:t>
            </a:fld>
            <a:endParaRPr lang="en-US"/>
          </a:p>
        </p:txBody>
      </p:sp>
    </p:spTree>
    <p:extLst>
      <p:ext uri="{BB962C8B-B14F-4D97-AF65-F5344CB8AC3E}">
        <p14:creationId xmlns:p14="http://schemas.microsoft.com/office/powerpoint/2010/main" val="19516151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3A526-1984-6245-BBFF-FEC81B1D18B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C5C5147-24C4-084B-9B3A-C2A74200CADA}"/>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D670AE0-3702-0143-89F0-DD1C03686A3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7BD14A80-9980-2844-B945-58B7E6B52510}"/>
              </a:ext>
            </a:extLst>
          </p:cNvPr>
          <p:cNvSpPr>
            <a:spLocks noGrp="1"/>
          </p:cNvSpPr>
          <p:nvPr>
            <p:ph type="dt" sz="half" idx="10"/>
          </p:nvPr>
        </p:nvSpPr>
        <p:spPr/>
        <p:txBody>
          <a:bodyPr/>
          <a:lstStyle/>
          <a:p>
            <a:fld id="{F109DFCD-BA4A-3440-A7CA-84AF2DC2E498}" type="datetimeFigureOut">
              <a:rPr lang="en-US" smtClean="0"/>
              <a:t>1/18/2024</a:t>
            </a:fld>
            <a:endParaRPr lang="en-US"/>
          </a:p>
        </p:txBody>
      </p:sp>
      <p:sp>
        <p:nvSpPr>
          <p:cNvPr id="6" name="Footer Placeholder 5">
            <a:extLst>
              <a:ext uri="{FF2B5EF4-FFF2-40B4-BE49-F238E27FC236}">
                <a16:creationId xmlns:a16="http://schemas.microsoft.com/office/drawing/2014/main" id="{BBB82160-6913-1043-ABB5-45AE5FEA4A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0C9A44-C624-0743-8E42-ED9F36B37AFC}"/>
              </a:ext>
            </a:extLst>
          </p:cNvPr>
          <p:cNvSpPr>
            <a:spLocks noGrp="1"/>
          </p:cNvSpPr>
          <p:nvPr>
            <p:ph type="sldNum" sz="quarter" idx="12"/>
          </p:nvPr>
        </p:nvSpPr>
        <p:spPr/>
        <p:txBody>
          <a:bodyPr/>
          <a:lstStyle/>
          <a:p>
            <a:fld id="{84E2E8B7-539A-9F4D-8DBF-B98480B8A897}" type="slidenum">
              <a:rPr lang="en-US" smtClean="0"/>
              <a:t>‹#›</a:t>
            </a:fld>
            <a:endParaRPr lang="en-US"/>
          </a:p>
        </p:txBody>
      </p:sp>
    </p:spTree>
    <p:extLst>
      <p:ext uri="{BB962C8B-B14F-4D97-AF65-F5344CB8AC3E}">
        <p14:creationId xmlns:p14="http://schemas.microsoft.com/office/powerpoint/2010/main" val="7472367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6609-3B66-A24C-8ED9-10FF8AEBEB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FE3E5C-48B7-4042-81E0-601E94FC60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D0C517-AAF8-7949-ACA3-9FFAEE505F8E}"/>
              </a:ext>
            </a:extLst>
          </p:cNvPr>
          <p:cNvSpPr>
            <a:spLocks noGrp="1"/>
          </p:cNvSpPr>
          <p:nvPr>
            <p:ph type="dt" sz="half" idx="10"/>
          </p:nvPr>
        </p:nvSpPr>
        <p:spPr/>
        <p:txBody>
          <a:bodyPr/>
          <a:lstStyle/>
          <a:p>
            <a:fld id="{F109DFCD-BA4A-3440-A7CA-84AF2DC2E498}" type="datetimeFigureOut">
              <a:rPr lang="en-US" smtClean="0"/>
              <a:t>1/18/2024</a:t>
            </a:fld>
            <a:endParaRPr lang="en-US"/>
          </a:p>
        </p:txBody>
      </p:sp>
      <p:sp>
        <p:nvSpPr>
          <p:cNvPr id="5" name="Footer Placeholder 4">
            <a:extLst>
              <a:ext uri="{FF2B5EF4-FFF2-40B4-BE49-F238E27FC236}">
                <a16:creationId xmlns:a16="http://schemas.microsoft.com/office/drawing/2014/main" id="{54DB919C-1446-3A49-9295-7E44E21BE3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00D720-AB87-954C-AF8D-8D87623AA75A}"/>
              </a:ext>
            </a:extLst>
          </p:cNvPr>
          <p:cNvSpPr>
            <a:spLocks noGrp="1"/>
          </p:cNvSpPr>
          <p:nvPr>
            <p:ph type="sldNum" sz="quarter" idx="12"/>
          </p:nvPr>
        </p:nvSpPr>
        <p:spPr/>
        <p:txBody>
          <a:bodyPr/>
          <a:lstStyle/>
          <a:p>
            <a:fld id="{84E2E8B7-539A-9F4D-8DBF-B98480B8A897}" type="slidenum">
              <a:rPr lang="en-US" smtClean="0"/>
              <a:t>‹#›</a:t>
            </a:fld>
            <a:endParaRPr lang="en-US"/>
          </a:p>
        </p:txBody>
      </p:sp>
    </p:spTree>
    <p:extLst>
      <p:ext uri="{BB962C8B-B14F-4D97-AF65-F5344CB8AC3E}">
        <p14:creationId xmlns:p14="http://schemas.microsoft.com/office/powerpoint/2010/main" val="24739524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9663E2-5399-1040-A9C0-6988CDBA09FC}"/>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1C59C9-5702-7A4E-825C-7EE4A355874A}"/>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0E9711-C4B9-7A4A-9D35-304A80EA2E1A}"/>
              </a:ext>
            </a:extLst>
          </p:cNvPr>
          <p:cNvSpPr>
            <a:spLocks noGrp="1"/>
          </p:cNvSpPr>
          <p:nvPr>
            <p:ph type="dt" sz="half" idx="10"/>
          </p:nvPr>
        </p:nvSpPr>
        <p:spPr/>
        <p:txBody>
          <a:bodyPr/>
          <a:lstStyle/>
          <a:p>
            <a:fld id="{F109DFCD-BA4A-3440-A7CA-84AF2DC2E498}" type="datetimeFigureOut">
              <a:rPr lang="en-US" smtClean="0"/>
              <a:t>1/18/2024</a:t>
            </a:fld>
            <a:endParaRPr lang="en-US"/>
          </a:p>
        </p:txBody>
      </p:sp>
      <p:sp>
        <p:nvSpPr>
          <p:cNvPr id="5" name="Footer Placeholder 4">
            <a:extLst>
              <a:ext uri="{FF2B5EF4-FFF2-40B4-BE49-F238E27FC236}">
                <a16:creationId xmlns:a16="http://schemas.microsoft.com/office/drawing/2014/main" id="{875EAAA8-FAEF-794E-87B3-954AA9E6D8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A844EC-78C9-0B44-A0AA-2EFBCAACF456}"/>
              </a:ext>
            </a:extLst>
          </p:cNvPr>
          <p:cNvSpPr>
            <a:spLocks noGrp="1"/>
          </p:cNvSpPr>
          <p:nvPr>
            <p:ph type="sldNum" sz="quarter" idx="12"/>
          </p:nvPr>
        </p:nvSpPr>
        <p:spPr/>
        <p:txBody>
          <a:bodyPr/>
          <a:lstStyle/>
          <a:p>
            <a:fld id="{84E2E8B7-539A-9F4D-8DBF-B98480B8A897}" type="slidenum">
              <a:rPr lang="en-US" smtClean="0"/>
              <a:t>‹#›</a:t>
            </a:fld>
            <a:endParaRPr lang="en-US"/>
          </a:p>
        </p:txBody>
      </p:sp>
    </p:spTree>
    <p:extLst>
      <p:ext uri="{BB962C8B-B14F-4D97-AF65-F5344CB8AC3E}">
        <p14:creationId xmlns:p14="http://schemas.microsoft.com/office/powerpoint/2010/main" val="7441072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Title Opener">
    <p:spTree>
      <p:nvGrpSpPr>
        <p:cNvPr id="1" name=""/>
        <p:cNvGrpSpPr/>
        <p:nvPr/>
      </p:nvGrpSpPr>
      <p:grpSpPr>
        <a:xfrm>
          <a:off x="0" y="0"/>
          <a:ext cx="0" cy="0"/>
          <a:chOff x="0" y="0"/>
          <a:chExt cx="0" cy="0"/>
        </a:xfrm>
      </p:grpSpPr>
      <p:sp>
        <p:nvSpPr>
          <p:cNvPr id="9" name="Content Placeholder 4">
            <a:extLst>
              <a:ext uri="{FF2B5EF4-FFF2-40B4-BE49-F238E27FC236}">
                <a16:creationId xmlns:a16="http://schemas.microsoft.com/office/drawing/2014/main" id="{51842526-596D-444C-831F-EDD586E710D2}"/>
              </a:ext>
            </a:extLst>
          </p:cNvPr>
          <p:cNvSpPr>
            <a:spLocks noGrp="1"/>
          </p:cNvSpPr>
          <p:nvPr>
            <p:ph sz="quarter" idx="23" hasCustomPrompt="1"/>
          </p:nvPr>
        </p:nvSpPr>
        <p:spPr>
          <a:xfrm>
            <a:off x="640078" y="4481459"/>
            <a:ext cx="1020136" cy="166199"/>
          </a:xfrm>
          <a:prstGeom prst="rect">
            <a:avLst/>
          </a:prstGeom>
        </p:spPr>
        <p:txBody>
          <a:bodyPr wrap="none" lIns="9144" tIns="0" rIns="0" bIns="0" anchor="b" anchorCtr="0">
            <a:spAutoFit/>
          </a:bodyPr>
          <a:lstStyle>
            <a:lvl1pPr marL="0" indent="0">
              <a:buNone/>
              <a:defRPr sz="1200">
                <a:solidFill>
                  <a:schemeClr val="bg1"/>
                </a:solidFill>
              </a:defRPr>
            </a:lvl1pPr>
          </a:lstStyle>
          <a:p>
            <a:r>
              <a:rPr lang="en-US"/>
              <a:t>Presenter Name</a:t>
            </a:r>
          </a:p>
        </p:txBody>
      </p:sp>
      <p:sp>
        <p:nvSpPr>
          <p:cNvPr id="10" name="Content Placeholder 4">
            <a:extLst>
              <a:ext uri="{FF2B5EF4-FFF2-40B4-BE49-F238E27FC236}">
                <a16:creationId xmlns:a16="http://schemas.microsoft.com/office/drawing/2014/main" id="{7614E81D-36BE-0843-8E17-35D959F5ADC3}"/>
              </a:ext>
            </a:extLst>
          </p:cNvPr>
          <p:cNvSpPr>
            <a:spLocks noGrp="1"/>
          </p:cNvSpPr>
          <p:nvPr>
            <p:ph sz="quarter" idx="24" hasCustomPrompt="1"/>
          </p:nvPr>
        </p:nvSpPr>
        <p:spPr>
          <a:xfrm>
            <a:off x="640079" y="4664339"/>
            <a:ext cx="1522724" cy="166199"/>
          </a:xfrm>
          <a:prstGeom prst="rect">
            <a:avLst/>
          </a:prstGeom>
        </p:spPr>
        <p:txBody>
          <a:bodyPr wrap="none" lIns="9144" tIns="0" rIns="0" bIns="0" anchor="b" anchorCtr="0">
            <a:spAutoFit/>
          </a:bodyPr>
          <a:lstStyle>
            <a:lvl1pPr marL="0" indent="0">
              <a:buNone/>
              <a:defRPr sz="1200">
                <a:solidFill>
                  <a:schemeClr val="bg1"/>
                </a:solidFill>
              </a:defRPr>
            </a:lvl1pPr>
          </a:lstStyle>
          <a:p>
            <a:r>
              <a:rPr lang="en-US"/>
              <a:t>Title, Department Name</a:t>
            </a:r>
          </a:p>
        </p:txBody>
      </p:sp>
    </p:spTree>
    <p:extLst>
      <p:ext uri="{BB962C8B-B14F-4D97-AF65-F5344CB8AC3E}">
        <p14:creationId xmlns:p14="http://schemas.microsoft.com/office/powerpoint/2010/main" val="3731305094"/>
      </p:ext>
    </p:extLst>
  </p:cSld>
  <p:clrMapOvr>
    <a:masterClrMapping/>
  </p:clrMapOvr>
  <p:extLst>
    <p:ext uri="{DCECCB84-F9BA-43D5-87BE-67443E8EF086}">
      <p15:sldGuideLst xmlns:p15="http://schemas.microsoft.com/office/powerpoint/2012/main">
        <p15:guide id="1" orient="horz" pos="333" userDrawn="1">
          <p15:clr>
            <a:srgbClr val="FBAE40"/>
          </p15:clr>
        </p15:guide>
        <p15:guide id="2" orient="horz" pos="207" userDrawn="1">
          <p15:clr>
            <a:srgbClr val="FBAE40"/>
          </p15:clr>
        </p15:guide>
        <p15:guide id="3" pos="306"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Header w/one image on Right">
    <p:spTree>
      <p:nvGrpSpPr>
        <p:cNvPr id="1" name=""/>
        <p:cNvGrpSpPr/>
        <p:nvPr/>
      </p:nvGrpSpPr>
      <p:grpSpPr>
        <a:xfrm>
          <a:off x="0" y="0"/>
          <a:ext cx="0" cy="0"/>
          <a:chOff x="0" y="0"/>
          <a:chExt cx="0" cy="0"/>
        </a:xfrm>
      </p:grpSpPr>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40080" y="1683661"/>
            <a:ext cx="3840480" cy="1205209"/>
          </a:xfrm>
          <a:prstGeom prst="rect">
            <a:avLst/>
          </a:prstGeom>
        </p:spPr>
        <p:txBody>
          <a:bodyPr lIns="0" rIns="365760"/>
          <a:lstStyle>
            <a:lvl1pPr marL="0" marR="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a:solidFill>
                  <a:srgbClr val="58595B"/>
                </a:solidFill>
                <a:effectLst/>
                <a:latin typeface="Helvetica" pitchFamily="2" charset="0"/>
                <a:ea typeface="+mn-ea"/>
                <a:cs typeface="+mn-cs"/>
              </a:rPr>
              <a:t>Lorem ipsum dolor sit </a:t>
            </a:r>
            <a:r>
              <a:rPr lang="en-US" sz="1400" b="0" i="0" kern="1200" err="1">
                <a:solidFill>
                  <a:srgbClr val="58595B"/>
                </a:solidFill>
                <a:effectLst/>
                <a:latin typeface="Helvetica" pitchFamily="2" charset="0"/>
                <a:ea typeface="+mn-ea"/>
                <a:cs typeface="+mn-cs"/>
              </a:rPr>
              <a:t>amet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consectetur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adipiscing</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elit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sed</a:t>
            </a:r>
            <a:r>
              <a:rPr lang="en-US" sz="1400" b="0" i="0" kern="1200">
                <a:solidFill>
                  <a:srgbClr val="58595B"/>
                </a:solidFill>
                <a:effectLst/>
                <a:latin typeface="Helvetica" pitchFamily="2" charset="0"/>
                <a:ea typeface="+mn-ea"/>
                <a:cs typeface="+mn-cs"/>
              </a:rPr>
              <a:t> do </a:t>
            </a:r>
            <a:r>
              <a:rPr lang="en-US" sz="1400" b="0" i="0" kern="1200" err="1">
                <a:solidFill>
                  <a:srgbClr val="58595B"/>
                </a:solidFill>
                <a:effectLst/>
                <a:latin typeface="Helvetica" pitchFamily="2" charset="0"/>
                <a:ea typeface="+mn-ea"/>
                <a:cs typeface="+mn-cs"/>
              </a:rPr>
              <a:t>eiusmod</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tempor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incididunt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labore</a:t>
            </a:r>
            <a:r>
              <a:rPr lang="en-US" sz="1400" b="0" i="0" kern="1200">
                <a:solidFill>
                  <a:srgbClr val="58595B"/>
                </a:solidFill>
                <a:effectLst/>
                <a:latin typeface="Helvetica" pitchFamily="2" charset="0"/>
                <a:ea typeface="+mn-ea"/>
                <a:cs typeface="+mn-cs"/>
              </a:rPr>
              <a:t> et dolore magna </a:t>
            </a:r>
            <a:r>
              <a:rPr lang="en-US" sz="1400" b="0" i="0" kern="1200" err="1">
                <a:solidFill>
                  <a:srgbClr val="58595B"/>
                </a:solidFill>
                <a:effectLst/>
                <a:latin typeface="Helvetica" pitchFamily="2" charset="0"/>
                <a:ea typeface="+mn-ea"/>
                <a:cs typeface="+mn-cs"/>
              </a:rPr>
              <a:t>aliqua</a:t>
            </a:r>
            <a:r>
              <a:rPr lang="en-US" sz="1400" b="0" i="0" kern="1200">
                <a:solidFill>
                  <a:srgbClr val="58595B"/>
                </a:solidFill>
                <a:effectLst/>
                <a:latin typeface="Helvetica" pitchFamily="2" charset="0"/>
                <a:ea typeface="+mn-ea"/>
                <a:cs typeface="+mn-cs"/>
              </a:rPr>
              <a:t>. Ut </a:t>
            </a:r>
            <a:r>
              <a:rPr lang="en-US" sz="1400" b="0" i="0" kern="1200" err="1">
                <a:solidFill>
                  <a:srgbClr val="58595B"/>
                </a:solidFill>
                <a:effectLst/>
                <a:latin typeface="Helvetica" pitchFamily="2" charset="0"/>
                <a:ea typeface="+mn-ea"/>
                <a:cs typeface="+mn-cs"/>
              </a:rPr>
              <a:t>enim</a:t>
            </a:r>
            <a:r>
              <a:rPr lang="en-US" sz="1400" b="0" i="0" kern="1200">
                <a:solidFill>
                  <a:srgbClr val="58595B"/>
                </a:solidFill>
                <a:effectLst/>
                <a:latin typeface="Helvetica" pitchFamily="2" charset="0"/>
                <a:ea typeface="+mn-ea"/>
                <a:cs typeface="+mn-cs"/>
              </a:rPr>
              <a:t> ad minim </a:t>
            </a:r>
            <a:r>
              <a:rPr lang="en-US" sz="1400" b="0" i="0" kern="1200" err="1">
                <a:solidFill>
                  <a:srgbClr val="58595B"/>
                </a:solidFill>
                <a:effectLst/>
                <a:latin typeface="Helvetica" pitchFamily="2" charset="0"/>
                <a:ea typeface="+mn-ea"/>
                <a:cs typeface="+mn-cs"/>
              </a:rPr>
              <a:t>veniam</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quis</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nostrud</a:t>
            </a:r>
            <a:r>
              <a:rPr lang="en-US" sz="1400" b="0" i="0" kern="1200">
                <a:solidFill>
                  <a:srgbClr val="58595B"/>
                </a:solidFill>
                <a:effectLst/>
                <a:latin typeface="Helvetica" pitchFamily="2" charset="0"/>
                <a:ea typeface="+mn-ea"/>
                <a:cs typeface="+mn-cs"/>
              </a:rPr>
              <a:t> exercitation </a:t>
            </a:r>
            <a:r>
              <a:rPr lang="en-US" sz="1400" b="0" i="0" kern="1200" err="1">
                <a:solidFill>
                  <a:srgbClr val="58595B"/>
                </a:solidFill>
                <a:effectLst/>
                <a:latin typeface="Helvetica" pitchFamily="2" charset="0"/>
                <a:ea typeface="+mn-ea"/>
                <a:cs typeface="+mn-cs"/>
              </a:rPr>
              <a:t>ullamco</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laboris</a:t>
            </a:r>
            <a:r>
              <a:rPr lang="en-US" sz="1400" b="0" i="0" kern="1200">
                <a:solidFill>
                  <a:srgbClr val="58595B"/>
                </a:solidFill>
                <a:effectLst/>
                <a:latin typeface="Helvetica" pitchFamily="2" charset="0"/>
                <a:ea typeface="+mn-ea"/>
                <a:cs typeface="+mn-cs"/>
              </a:rPr>
              <a:t> nisi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aliquip</a:t>
            </a:r>
            <a:r>
              <a:rPr lang="en-US" sz="1400" b="0" i="0" kern="1200">
                <a:solidFill>
                  <a:srgbClr val="58595B"/>
                </a:solidFill>
                <a:effectLst/>
                <a:latin typeface="Helvetica" pitchFamily="2" charset="0"/>
                <a:ea typeface="+mn-ea"/>
                <a:cs typeface="+mn-cs"/>
              </a:rPr>
              <a:t> ex </a:t>
            </a:r>
            <a:r>
              <a:rPr lang="en-US" sz="1400" b="0" i="0" kern="1200" err="1">
                <a:solidFill>
                  <a:srgbClr val="58595B"/>
                </a:solidFill>
                <a:effectLst/>
                <a:latin typeface="Helvetica" pitchFamily="2" charset="0"/>
                <a:ea typeface="+mn-ea"/>
                <a:cs typeface="+mn-cs"/>
              </a:rPr>
              <a:t>ead</a:t>
            </a:r>
            <a:r>
              <a:rPr lang="en-US" sz="1400" b="0" i="0" kern="120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640081" y="1317900"/>
            <a:ext cx="3840479" cy="219456"/>
          </a:xfrm>
          <a:prstGeom prst="rect">
            <a:avLst/>
          </a:prstGeom>
        </p:spPr>
        <p:txBody>
          <a:bodyPr lIns="0" rIns="365760"/>
          <a:lstStyle>
            <a:lvl1pPr marL="0" indent="0">
              <a:lnSpc>
                <a:spcPct val="100000"/>
              </a:lnSpc>
              <a:buFontTx/>
              <a:buNone/>
              <a:defRPr b="1" i="0" cap="all" baseline="0">
                <a:latin typeface="Helvetica" pitchFamily="2" charset="0"/>
              </a:defRPr>
            </a:lvl1pPr>
          </a:lstStyle>
          <a:p>
            <a:pPr lvl="0"/>
            <a:r>
              <a:rPr lang="en-US"/>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4480559" y="1317900"/>
            <a:ext cx="3931920" cy="310896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a:xfrm>
            <a:off x="640079" y="545736"/>
            <a:ext cx="7772400" cy="393192"/>
          </a:xfrm>
          <a:prstGeom prst="rect">
            <a:avLst/>
          </a:prstGeom>
        </p:spPr>
        <p:txBody>
          <a:bodyPr/>
          <a:lstStyle/>
          <a:p>
            <a:r>
              <a:rPr lang="en-US"/>
              <a:t>Header w/one image on right</a:t>
            </a:r>
          </a:p>
        </p:txBody>
      </p:sp>
    </p:spTree>
    <p:extLst>
      <p:ext uri="{BB962C8B-B14F-4D97-AF65-F5344CB8AC3E}">
        <p14:creationId xmlns:p14="http://schemas.microsoft.com/office/powerpoint/2010/main" val="177205640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cSld name="Header w/two column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828800"/>
            <a:ext cx="3383280" cy="1205209"/>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a:solidFill>
                  <a:srgbClr val="58595B"/>
                </a:solidFill>
                <a:effectLst/>
                <a:latin typeface="Helvetica" pitchFamily="2" charset="0"/>
                <a:ea typeface="+mn-ea"/>
                <a:cs typeface="+mn-cs"/>
              </a:rPr>
              <a:t>Lorem ipsum dolor sit </a:t>
            </a:r>
            <a:r>
              <a:rPr lang="en-US" sz="1400" b="0" i="0" kern="1200" err="1">
                <a:solidFill>
                  <a:srgbClr val="58595B"/>
                </a:solidFill>
                <a:effectLst/>
                <a:latin typeface="Helvetica" pitchFamily="2" charset="0"/>
                <a:ea typeface="+mn-ea"/>
                <a:cs typeface="+mn-cs"/>
              </a:rPr>
              <a:t>amet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consectetur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adipiscing</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elit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sed</a:t>
            </a:r>
            <a:r>
              <a:rPr lang="en-US" sz="1400" b="0" i="0" kern="1200">
                <a:solidFill>
                  <a:srgbClr val="58595B"/>
                </a:solidFill>
                <a:effectLst/>
                <a:latin typeface="Helvetica" pitchFamily="2" charset="0"/>
                <a:ea typeface="+mn-ea"/>
                <a:cs typeface="+mn-cs"/>
              </a:rPr>
              <a:t> do </a:t>
            </a:r>
            <a:r>
              <a:rPr lang="en-US" sz="1400" b="0" i="0" kern="1200" err="1">
                <a:solidFill>
                  <a:srgbClr val="58595B"/>
                </a:solidFill>
                <a:effectLst/>
                <a:latin typeface="Helvetica" pitchFamily="2" charset="0"/>
                <a:ea typeface="+mn-ea"/>
                <a:cs typeface="+mn-cs"/>
              </a:rPr>
              <a:t>eiusmod</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tempor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incididunt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labore</a:t>
            </a:r>
            <a:r>
              <a:rPr lang="en-US" sz="1400" b="0" i="0" kern="1200">
                <a:solidFill>
                  <a:srgbClr val="58595B"/>
                </a:solidFill>
                <a:effectLst/>
                <a:latin typeface="Helvetica" pitchFamily="2" charset="0"/>
                <a:ea typeface="+mn-ea"/>
                <a:cs typeface="+mn-cs"/>
              </a:rPr>
              <a:t> et dolore magna </a:t>
            </a:r>
            <a:r>
              <a:rPr lang="en-US" sz="1400" b="0" i="0" kern="1200" err="1">
                <a:solidFill>
                  <a:srgbClr val="58595B"/>
                </a:solidFill>
                <a:effectLst/>
                <a:latin typeface="Helvetica" pitchFamily="2" charset="0"/>
                <a:ea typeface="+mn-ea"/>
                <a:cs typeface="+mn-cs"/>
              </a:rPr>
              <a:t>aliqua</a:t>
            </a:r>
            <a:r>
              <a:rPr lang="en-US" sz="1400" b="0" i="0" kern="1200">
                <a:solidFill>
                  <a:srgbClr val="58595B"/>
                </a:solidFill>
                <a:effectLst/>
                <a:latin typeface="Helvetica" pitchFamily="2" charset="0"/>
                <a:ea typeface="+mn-ea"/>
                <a:cs typeface="+mn-cs"/>
              </a:rPr>
              <a:t>. Ut </a:t>
            </a:r>
            <a:r>
              <a:rPr lang="en-US" sz="1400" b="0" i="0" kern="1200" err="1">
                <a:solidFill>
                  <a:srgbClr val="58595B"/>
                </a:solidFill>
                <a:effectLst/>
                <a:latin typeface="Helvetica" pitchFamily="2" charset="0"/>
                <a:ea typeface="+mn-ea"/>
                <a:cs typeface="+mn-cs"/>
              </a:rPr>
              <a:t>enim</a:t>
            </a:r>
            <a:r>
              <a:rPr lang="en-US" sz="1400" b="0" i="0" kern="1200">
                <a:solidFill>
                  <a:srgbClr val="58595B"/>
                </a:solidFill>
                <a:effectLst/>
                <a:latin typeface="Helvetica" pitchFamily="2" charset="0"/>
                <a:ea typeface="+mn-ea"/>
                <a:cs typeface="+mn-cs"/>
              </a:rPr>
              <a:t> ad minim </a:t>
            </a:r>
            <a:r>
              <a:rPr lang="en-US" sz="1400" b="0" i="0" kern="1200" err="1">
                <a:solidFill>
                  <a:srgbClr val="58595B"/>
                </a:solidFill>
                <a:effectLst/>
                <a:latin typeface="Helvetica" pitchFamily="2" charset="0"/>
                <a:ea typeface="+mn-ea"/>
                <a:cs typeface="+mn-cs"/>
              </a:rPr>
              <a:t>veniam</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quis</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nostrud</a:t>
            </a:r>
            <a:r>
              <a:rPr lang="en-US" sz="1400" b="0" i="0" kern="1200">
                <a:solidFill>
                  <a:srgbClr val="58595B"/>
                </a:solidFill>
                <a:effectLst/>
                <a:latin typeface="Helvetica" pitchFamily="2" charset="0"/>
                <a:ea typeface="+mn-ea"/>
                <a:cs typeface="+mn-cs"/>
              </a:rPr>
              <a:t> exercitation </a:t>
            </a:r>
            <a:r>
              <a:rPr lang="en-US" sz="1400" b="0" i="0" kern="1200" err="1">
                <a:solidFill>
                  <a:srgbClr val="58595B"/>
                </a:solidFill>
                <a:effectLst/>
                <a:latin typeface="Helvetica" pitchFamily="2" charset="0"/>
                <a:ea typeface="+mn-ea"/>
                <a:cs typeface="+mn-cs"/>
              </a:rPr>
              <a:t>ullamco</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laboris</a:t>
            </a:r>
            <a:r>
              <a:rPr lang="en-US" sz="1400" b="0" i="0" kern="1200">
                <a:solidFill>
                  <a:srgbClr val="58595B"/>
                </a:solidFill>
                <a:effectLst/>
                <a:latin typeface="Helvetica" pitchFamily="2" charset="0"/>
                <a:ea typeface="+mn-ea"/>
                <a:cs typeface="+mn-cs"/>
              </a:rPr>
              <a:t> nisi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aliquip</a:t>
            </a:r>
            <a:r>
              <a:rPr lang="en-US" sz="1400" b="0" i="0" kern="1200">
                <a:solidFill>
                  <a:srgbClr val="58595B"/>
                </a:solidFill>
                <a:effectLst/>
                <a:latin typeface="Helvetica" pitchFamily="2" charset="0"/>
                <a:ea typeface="+mn-ea"/>
                <a:cs typeface="+mn-cs"/>
              </a:rPr>
              <a:t> ex </a:t>
            </a:r>
            <a:r>
              <a:rPr lang="en-US" sz="1400" b="0" i="0" kern="1200" err="1">
                <a:solidFill>
                  <a:srgbClr val="58595B"/>
                </a:solidFill>
                <a:effectLst/>
                <a:latin typeface="Helvetica" pitchFamily="2" charset="0"/>
                <a:ea typeface="+mn-ea"/>
                <a:cs typeface="+mn-cs"/>
              </a:rPr>
              <a:t>ead</a:t>
            </a:r>
            <a:r>
              <a:rPr lang="en-US" sz="1400" b="0" i="0" kern="120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463040"/>
            <a:ext cx="3383280" cy="215444"/>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a:t>Column One Subhead</a:t>
            </a:r>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5029200" y="1828800"/>
            <a:ext cx="3383280" cy="1205209"/>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a:solidFill>
                  <a:srgbClr val="58595B"/>
                </a:solidFill>
                <a:effectLst/>
                <a:latin typeface="Helvetica" pitchFamily="2" charset="0"/>
                <a:ea typeface="+mn-ea"/>
                <a:cs typeface="+mn-cs"/>
              </a:rPr>
              <a:t>Lorem ipsum dolor sit </a:t>
            </a:r>
            <a:r>
              <a:rPr lang="en-US" sz="1400" b="0" i="0" kern="1200" err="1">
                <a:solidFill>
                  <a:srgbClr val="58595B"/>
                </a:solidFill>
                <a:effectLst/>
                <a:latin typeface="Helvetica" pitchFamily="2" charset="0"/>
                <a:ea typeface="+mn-ea"/>
                <a:cs typeface="+mn-cs"/>
              </a:rPr>
              <a:t>amet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consectetur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adipiscing</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elit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sed</a:t>
            </a:r>
            <a:r>
              <a:rPr lang="en-US" sz="1400" b="0" i="0" kern="1200">
                <a:solidFill>
                  <a:srgbClr val="58595B"/>
                </a:solidFill>
                <a:effectLst/>
                <a:latin typeface="Helvetica" pitchFamily="2" charset="0"/>
                <a:ea typeface="+mn-ea"/>
                <a:cs typeface="+mn-cs"/>
              </a:rPr>
              <a:t> do </a:t>
            </a:r>
            <a:r>
              <a:rPr lang="en-US" sz="1400" b="0" i="0" kern="1200" err="1">
                <a:solidFill>
                  <a:srgbClr val="58595B"/>
                </a:solidFill>
                <a:effectLst/>
                <a:latin typeface="Helvetica" pitchFamily="2" charset="0"/>
                <a:ea typeface="+mn-ea"/>
                <a:cs typeface="+mn-cs"/>
              </a:rPr>
              <a:t>eiusmod</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tempor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incididunt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labore</a:t>
            </a:r>
            <a:r>
              <a:rPr lang="en-US" sz="1400" b="0" i="0" kern="1200">
                <a:solidFill>
                  <a:srgbClr val="58595B"/>
                </a:solidFill>
                <a:effectLst/>
                <a:latin typeface="Helvetica" pitchFamily="2" charset="0"/>
                <a:ea typeface="+mn-ea"/>
                <a:cs typeface="+mn-cs"/>
              </a:rPr>
              <a:t> et dolore magna </a:t>
            </a:r>
            <a:r>
              <a:rPr lang="en-US" sz="1400" b="0" i="0" kern="1200" err="1">
                <a:solidFill>
                  <a:srgbClr val="58595B"/>
                </a:solidFill>
                <a:effectLst/>
                <a:latin typeface="Helvetica" pitchFamily="2" charset="0"/>
                <a:ea typeface="+mn-ea"/>
                <a:cs typeface="+mn-cs"/>
              </a:rPr>
              <a:t>aliqua</a:t>
            </a:r>
            <a:r>
              <a:rPr lang="en-US" sz="1400" b="0" i="0" kern="1200">
                <a:solidFill>
                  <a:srgbClr val="58595B"/>
                </a:solidFill>
                <a:effectLst/>
                <a:latin typeface="Helvetica" pitchFamily="2" charset="0"/>
                <a:ea typeface="+mn-ea"/>
                <a:cs typeface="+mn-cs"/>
              </a:rPr>
              <a:t>. Ut </a:t>
            </a:r>
            <a:r>
              <a:rPr lang="en-US" sz="1400" b="0" i="0" kern="1200" err="1">
                <a:solidFill>
                  <a:srgbClr val="58595B"/>
                </a:solidFill>
                <a:effectLst/>
                <a:latin typeface="Helvetica" pitchFamily="2" charset="0"/>
                <a:ea typeface="+mn-ea"/>
                <a:cs typeface="+mn-cs"/>
              </a:rPr>
              <a:t>enim</a:t>
            </a:r>
            <a:r>
              <a:rPr lang="en-US" sz="1400" b="0" i="0" kern="1200">
                <a:solidFill>
                  <a:srgbClr val="58595B"/>
                </a:solidFill>
                <a:effectLst/>
                <a:latin typeface="Helvetica" pitchFamily="2" charset="0"/>
                <a:ea typeface="+mn-ea"/>
                <a:cs typeface="+mn-cs"/>
              </a:rPr>
              <a:t> ad minim </a:t>
            </a:r>
            <a:r>
              <a:rPr lang="en-US" sz="1400" b="0" i="0" kern="1200" err="1">
                <a:solidFill>
                  <a:srgbClr val="58595B"/>
                </a:solidFill>
                <a:effectLst/>
                <a:latin typeface="Helvetica" pitchFamily="2" charset="0"/>
                <a:ea typeface="+mn-ea"/>
                <a:cs typeface="+mn-cs"/>
              </a:rPr>
              <a:t>veniam</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quis</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nostrud</a:t>
            </a:r>
            <a:r>
              <a:rPr lang="en-US" sz="1400" b="0" i="0" kern="1200">
                <a:solidFill>
                  <a:srgbClr val="58595B"/>
                </a:solidFill>
                <a:effectLst/>
                <a:latin typeface="Helvetica" pitchFamily="2" charset="0"/>
                <a:ea typeface="+mn-ea"/>
                <a:cs typeface="+mn-cs"/>
              </a:rPr>
              <a:t> exercitation </a:t>
            </a:r>
            <a:r>
              <a:rPr lang="en-US" sz="1400" b="0" i="0" kern="1200" err="1">
                <a:solidFill>
                  <a:srgbClr val="58595B"/>
                </a:solidFill>
                <a:effectLst/>
                <a:latin typeface="Helvetica" pitchFamily="2" charset="0"/>
                <a:ea typeface="+mn-ea"/>
                <a:cs typeface="+mn-cs"/>
              </a:rPr>
              <a:t>ullamco</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laboris</a:t>
            </a:r>
            <a:r>
              <a:rPr lang="en-US" sz="1400" b="0" i="0" kern="1200">
                <a:solidFill>
                  <a:srgbClr val="58595B"/>
                </a:solidFill>
                <a:effectLst/>
                <a:latin typeface="Helvetica" pitchFamily="2" charset="0"/>
                <a:ea typeface="+mn-ea"/>
                <a:cs typeface="+mn-cs"/>
              </a:rPr>
              <a:t> nisi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aliquip</a:t>
            </a:r>
            <a:r>
              <a:rPr lang="en-US" sz="1400" b="0" i="0" kern="1200">
                <a:solidFill>
                  <a:srgbClr val="58595B"/>
                </a:solidFill>
                <a:effectLst/>
                <a:latin typeface="Helvetica" pitchFamily="2" charset="0"/>
                <a:ea typeface="+mn-ea"/>
                <a:cs typeface="+mn-cs"/>
              </a:rPr>
              <a:t> ex </a:t>
            </a:r>
            <a:r>
              <a:rPr lang="en-US" sz="1400" b="0" i="0" kern="1200" err="1">
                <a:solidFill>
                  <a:srgbClr val="58595B"/>
                </a:solidFill>
                <a:effectLst/>
                <a:latin typeface="Helvetica" pitchFamily="2" charset="0"/>
                <a:ea typeface="+mn-ea"/>
                <a:cs typeface="+mn-cs"/>
              </a:rPr>
              <a:t>ead</a:t>
            </a:r>
            <a:r>
              <a:rPr lang="en-US" sz="1400" b="0" i="0" kern="120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5029200" y="1463040"/>
            <a:ext cx="3383280" cy="219456"/>
          </a:xfrm>
          <a:prstGeom prst="rect">
            <a:avLst/>
          </a:prstGeom>
        </p:spPr>
        <p:txBody>
          <a:bodyPr/>
          <a:lstStyle>
            <a:lvl1pPr marL="0" indent="0">
              <a:lnSpc>
                <a:spcPct val="100000"/>
              </a:lnSpc>
              <a:buFontTx/>
              <a:buNone/>
              <a:defRPr b="1" i="0" cap="all" baseline="0">
                <a:latin typeface="Helvetica" pitchFamily="2" charset="0"/>
              </a:defRPr>
            </a:lvl1pPr>
          </a:lstStyle>
          <a:p>
            <a:pPr lvl="0"/>
            <a:r>
              <a:rPr lang="en-US"/>
              <a:t>Column Two Subhead</a:t>
            </a:r>
          </a:p>
        </p:txBody>
      </p:sp>
      <p:sp>
        <p:nvSpPr>
          <p:cNvPr id="2" name="Title 1">
            <a:extLst>
              <a:ext uri="{FF2B5EF4-FFF2-40B4-BE49-F238E27FC236}">
                <a16:creationId xmlns:a16="http://schemas.microsoft.com/office/drawing/2014/main" id="{B3E3FFDB-27DF-174A-9ED2-F20F22E29A5C}"/>
              </a:ext>
            </a:extLst>
          </p:cNvPr>
          <p:cNvSpPr>
            <a:spLocks noGrp="1"/>
          </p:cNvSpPr>
          <p:nvPr>
            <p:ph type="title" hasCustomPrompt="1"/>
          </p:nvPr>
        </p:nvSpPr>
        <p:spPr>
          <a:xfrm>
            <a:off x="640079" y="545736"/>
            <a:ext cx="7772400" cy="393192"/>
          </a:xfrm>
          <a:prstGeom prst="rect">
            <a:avLst/>
          </a:prstGeom>
        </p:spPr>
        <p:txBody>
          <a:bodyPr/>
          <a:lstStyle/>
          <a:p>
            <a:r>
              <a:rPr lang="en-US"/>
              <a:t>Header w/two columns</a:t>
            </a:r>
          </a:p>
        </p:txBody>
      </p:sp>
    </p:spTree>
    <p:extLst>
      <p:ext uri="{BB962C8B-B14F-4D97-AF65-F5344CB8AC3E}">
        <p14:creationId xmlns:p14="http://schemas.microsoft.com/office/powerpoint/2010/main" val="2721192974"/>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cSld name="Header/wide image">
    <p:spTree>
      <p:nvGrpSpPr>
        <p:cNvPr id="1" name=""/>
        <p:cNvGrpSpPr/>
        <p:nvPr/>
      </p:nvGrpSpPr>
      <p:grpSpPr>
        <a:xfrm>
          <a:off x="0" y="0"/>
          <a:ext cx="0" cy="0"/>
          <a:chOff x="0" y="0"/>
          <a:chExt cx="0" cy="0"/>
        </a:xfrm>
      </p:grpSpPr>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40080" y="3794037"/>
            <a:ext cx="7772400" cy="640080"/>
          </a:xfrm>
          <a:prstGeom prst="rect">
            <a:avLst/>
          </a:prstGeom>
        </p:spPr>
        <p:txBody>
          <a:bodyPr lIns="0" tIns="18288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a:solidFill>
                  <a:srgbClr val="58595B"/>
                </a:solidFill>
                <a:effectLst/>
                <a:latin typeface="Helvetica" pitchFamily="2" charset="0"/>
                <a:ea typeface="+mn-ea"/>
                <a:cs typeface="+mn-cs"/>
              </a:rPr>
              <a:t>Lorem ipsum dolor sit </a:t>
            </a:r>
            <a:r>
              <a:rPr lang="en-US" sz="1400" b="0" i="0" kern="1200" err="1">
                <a:solidFill>
                  <a:srgbClr val="58595B"/>
                </a:solidFill>
                <a:effectLst/>
                <a:latin typeface="Helvetica" pitchFamily="2" charset="0"/>
                <a:ea typeface="+mn-ea"/>
                <a:cs typeface="+mn-cs"/>
              </a:rPr>
              <a:t>amet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consectetur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adipiscing</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elit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sed</a:t>
            </a:r>
            <a:r>
              <a:rPr lang="en-US" sz="1400" b="0" i="0" kern="1200">
                <a:solidFill>
                  <a:srgbClr val="58595B"/>
                </a:solidFill>
                <a:effectLst/>
                <a:latin typeface="Helvetica" pitchFamily="2" charset="0"/>
                <a:ea typeface="+mn-ea"/>
                <a:cs typeface="+mn-cs"/>
              </a:rPr>
              <a:t> do </a:t>
            </a:r>
            <a:r>
              <a:rPr lang="en-US" sz="1400" b="0" i="0" kern="1200" err="1">
                <a:solidFill>
                  <a:srgbClr val="58595B"/>
                </a:solidFill>
                <a:effectLst/>
                <a:latin typeface="Helvetica" pitchFamily="2" charset="0"/>
                <a:ea typeface="+mn-ea"/>
                <a:cs typeface="+mn-cs"/>
              </a:rPr>
              <a:t>eiusmod</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tempor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incididunt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labore</a:t>
            </a:r>
            <a:r>
              <a:rPr lang="en-US" sz="1400" b="0" i="0" kern="1200">
                <a:solidFill>
                  <a:srgbClr val="58595B"/>
                </a:solidFill>
                <a:effectLst/>
                <a:latin typeface="Helvetica" pitchFamily="2" charset="0"/>
                <a:ea typeface="+mn-ea"/>
                <a:cs typeface="+mn-cs"/>
              </a:rPr>
              <a:t> et dolore magna </a:t>
            </a:r>
            <a:r>
              <a:rPr lang="en-US" sz="1400" b="0" i="0" kern="1200" err="1">
                <a:solidFill>
                  <a:srgbClr val="58595B"/>
                </a:solidFill>
                <a:effectLst/>
                <a:latin typeface="Helvetica" pitchFamily="2" charset="0"/>
                <a:ea typeface="+mn-ea"/>
                <a:cs typeface="+mn-cs"/>
              </a:rPr>
              <a:t>aliqua</a:t>
            </a:r>
            <a:r>
              <a:rPr lang="en-US" sz="1400" b="0" i="0" kern="1200">
                <a:solidFill>
                  <a:srgbClr val="58595B"/>
                </a:solidFill>
                <a:effectLst/>
                <a:latin typeface="Helvetica" pitchFamily="2" charset="0"/>
                <a:ea typeface="+mn-ea"/>
                <a:cs typeface="+mn-cs"/>
              </a:rPr>
              <a:t>.</a:t>
            </a:r>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640080" y="1325157"/>
            <a:ext cx="7772400" cy="2423160"/>
          </a:xfrm>
          <a:prstGeom prst="rect">
            <a:avLst/>
          </a:prstGeom>
          <a:solidFill>
            <a:srgbClr val="DBE7F5"/>
          </a:solidFill>
        </p:spPr>
        <p:txBody>
          <a:bodyPr wrap="square" anchor="t" anchorCtr="1">
            <a:spAutoFit/>
          </a:bodyPr>
          <a:lstStyle>
            <a:lvl1pPr marL="0" indent="0" algn="ctr">
              <a:buFontTx/>
              <a:buNone/>
              <a:defRPr b="0" i="0">
                <a:solidFill>
                  <a:srgbClr val="898989"/>
                </a:solidFill>
                <a:latin typeface="Helvetica Regular" pitchFamily="2" charset="0"/>
              </a:defRPr>
            </a:lvl1pPr>
          </a:lstStyle>
          <a:p>
            <a:r>
              <a:rPr lang="en-US"/>
              <a:t>Click icon to add picture</a:t>
            </a:r>
          </a:p>
        </p:txBody>
      </p:sp>
      <p:sp>
        <p:nvSpPr>
          <p:cNvPr id="2" name="Title 1">
            <a:extLst>
              <a:ext uri="{FF2B5EF4-FFF2-40B4-BE49-F238E27FC236}">
                <a16:creationId xmlns:a16="http://schemas.microsoft.com/office/drawing/2014/main" id="{786BA509-2CC8-C04F-8CC6-05C0F1AD7FCC}"/>
              </a:ext>
            </a:extLst>
          </p:cNvPr>
          <p:cNvSpPr>
            <a:spLocks noGrp="1"/>
          </p:cNvSpPr>
          <p:nvPr>
            <p:ph type="title" hasCustomPrompt="1"/>
          </p:nvPr>
        </p:nvSpPr>
        <p:spPr>
          <a:xfrm>
            <a:off x="640079" y="545736"/>
            <a:ext cx="7772400" cy="393192"/>
          </a:xfrm>
          <a:prstGeom prst="rect">
            <a:avLst/>
          </a:prstGeom>
        </p:spPr>
        <p:txBody>
          <a:bodyPr/>
          <a:lstStyle/>
          <a:p>
            <a:r>
              <a:rPr lang="en-US"/>
              <a:t>Header w/wide image</a:t>
            </a:r>
          </a:p>
        </p:txBody>
      </p:sp>
    </p:spTree>
    <p:extLst>
      <p:ext uri="{BB962C8B-B14F-4D97-AF65-F5344CB8AC3E}">
        <p14:creationId xmlns:p14="http://schemas.microsoft.com/office/powerpoint/2010/main" val="19131852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Header w/bullet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647376"/>
            <a:ext cx="6858000" cy="582788"/>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a:solidFill>
                  <a:srgbClr val="58595B"/>
                </a:solidFill>
                <a:effectLst/>
                <a:latin typeface="Helvetica" pitchFamily="2" charset="0"/>
                <a:ea typeface="+mn-ea"/>
                <a:cs typeface="+mn-cs"/>
              </a:rPr>
              <a:t>Lorem ipsum dolor sit </a:t>
            </a:r>
            <a:r>
              <a:rPr lang="en-US" sz="1400" b="0" i="0" kern="1200" err="1">
                <a:solidFill>
                  <a:srgbClr val="58595B"/>
                </a:solidFill>
                <a:effectLst/>
                <a:latin typeface="Helvetica" pitchFamily="2" charset="0"/>
                <a:ea typeface="+mn-ea"/>
                <a:cs typeface="+mn-cs"/>
              </a:rPr>
              <a:t>amet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consectetur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adipiscing</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elit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sed</a:t>
            </a:r>
            <a:r>
              <a:rPr lang="en-US" sz="1400" b="0" i="0" kern="1200">
                <a:solidFill>
                  <a:srgbClr val="58595B"/>
                </a:solidFill>
                <a:effectLst/>
                <a:latin typeface="Helvetica" pitchFamily="2" charset="0"/>
                <a:ea typeface="+mn-ea"/>
                <a:cs typeface="+mn-cs"/>
              </a:rPr>
              <a:t> do </a:t>
            </a:r>
            <a:r>
              <a:rPr lang="en-US" sz="1400" b="0" i="0" kern="1200" err="1">
                <a:solidFill>
                  <a:srgbClr val="58595B"/>
                </a:solidFill>
                <a:effectLst/>
                <a:latin typeface="Helvetica" pitchFamily="2" charset="0"/>
                <a:ea typeface="+mn-ea"/>
                <a:cs typeface="+mn-cs"/>
              </a:rPr>
              <a:t>eiusmod</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tempor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incididunt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labore</a:t>
            </a:r>
            <a:r>
              <a:rPr lang="en-US" sz="1400" b="0" i="0" kern="1200">
                <a:solidFill>
                  <a:srgbClr val="58595B"/>
                </a:solidFill>
                <a:effectLst/>
                <a:latin typeface="Helvetica" pitchFamily="2" charset="0"/>
                <a:ea typeface="+mn-ea"/>
                <a:cs typeface="+mn-cs"/>
              </a:rPr>
              <a:t> et dolore magna </a:t>
            </a:r>
            <a:r>
              <a:rPr lang="en-US" sz="1400" b="0" i="0" kern="1200" err="1">
                <a:solidFill>
                  <a:srgbClr val="58595B"/>
                </a:solidFill>
                <a:effectLst/>
                <a:latin typeface="Helvetica" pitchFamily="2" charset="0"/>
                <a:ea typeface="+mn-ea"/>
                <a:cs typeface="+mn-cs"/>
              </a:rPr>
              <a:t>aliqua</a:t>
            </a:r>
            <a:r>
              <a:rPr lang="en-US" sz="1400" b="0" i="0" kern="1200">
                <a:solidFill>
                  <a:srgbClr val="58595B"/>
                </a:solidFill>
                <a:effectLst/>
                <a:latin typeface="Helvetica" pitchFamily="2" charset="0"/>
                <a:ea typeface="+mn-ea"/>
                <a:cs typeface="+mn-cs"/>
              </a:rPr>
              <a:t>. Ut </a:t>
            </a:r>
            <a:r>
              <a:rPr lang="en-US" sz="1400" b="0" i="0" kern="1200" err="1">
                <a:solidFill>
                  <a:srgbClr val="58595B"/>
                </a:solidFill>
                <a:effectLst/>
                <a:latin typeface="Helvetica" pitchFamily="2" charset="0"/>
                <a:ea typeface="+mn-ea"/>
                <a:cs typeface="+mn-cs"/>
              </a:rPr>
              <a:t>enim</a:t>
            </a:r>
            <a:r>
              <a:rPr lang="en-US" sz="1400" b="0" i="0" kern="1200">
                <a:solidFill>
                  <a:srgbClr val="58595B"/>
                </a:solidFill>
                <a:effectLst/>
                <a:latin typeface="Helvetica" pitchFamily="2" charset="0"/>
                <a:ea typeface="+mn-ea"/>
                <a:cs typeface="+mn-cs"/>
              </a:rPr>
              <a:t> ad minim </a:t>
            </a:r>
            <a:r>
              <a:rPr lang="en-US" sz="1400" b="0" i="0" kern="1200" err="1">
                <a:solidFill>
                  <a:srgbClr val="58595B"/>
                </a:solidFill>
                <a:effectLst/>
                <a:latin typeface="Helvetica" pitchFamily="2" charset="0"/>
                <a:ea typeface="+mn-ea"/>
                <a:cs typeface="+mn-cs"/>
              </a:rPr>
              <a:t>veniam</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quis</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nostrud</a:t>
            </a:r>
            <a:r>
              <a:rPr lang="en-US" sz="1400" b="0" i="0" kern="1200">
                <a:solidFill>
                  <a:srgbClr val="58595B"/>
                </a:solidFill>
                <a:effectLst/>
                <a:latin typeface="Helvetica" pitchFamily="2" charset="0"/>
                <a:ea typeface="+mn-ea"/>
                <a:cs typeface="+mn-cs"/>
              </a:rPr>
              <a:t> exercitation </a:t>
            </a:r>
            <a:r>
              <a:rPr lang="en-US" sz="1400" b="0" i="0" kern="1200" err="1">
                <a:solidFill>
                  <a:srgbClr val="58595B"/>
                </a:solidFill>
                <a:effectLst/>
                <a:latin typeface="Helvetica" pitchFamily="2" charset="0"/>
                <a:ea typeface="+mn-ea"/>
                <a:cs typeface="+mn-cs"/>
              </a:rPr>
              <a:t>ullamco</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laboris</a:t>
            </a:r>
            <a:r>
              <a:rPr lang="en-US" sz="1400" b="0" i="0" kern="1200">
                <a:solidFill>
                  <a:srgbClr val="58595B"/>
                </a:solidFill>
                <a:effectLst/>
                <a:latin typeface="Helvetica" pitchFamily="2" charset="0"/>
                <a:ea typeface="+mn-ea"/>
                <a:cs typeface="+mn-cs"/>
              </a:rPr>
              <a:t> nisi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aliquip</a:t>
            </a:r>
            <a:r>
              <a:rPr lang="en-US" sz="1400" b="0" i="0" kern="1200">
                <a:solidFill>
                  <a:srgbClr val="58595B"/>
                </a:solidFill>
                <a:effectLst/>
                <a:latin typeface="Helvetica" pitchFamily="2" charset="0"/>
                <a:ea typeface="+mn-ea"/>
                <a:cs typeface="+mn-cs"/>
              </a:rPr>
              <a:t> ex </a:t>
            </a:r>
            <a:r>
              <a:rPr lang="en-US" sz="1400" b="0" i="0" kern="1200" err="1">
                <a:solidFill>
                  <a:srgbClr val="58595B"/>
                </a:solidFill>
                <a:effectLst/>
                <a:latin typeface="Helvetica" pitchFamily="2" charset="0"/>
                <a:ea typeface="+mn-ea"/>
                <a:cs typeface="+mn-cs"/>
              </a:rPr>
              <a:t>ead</a:t>
            </a:r>
            <a:r>
              <a:rPr lang="en-US" sz="1400" b="0" i="0" kern="120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281615"/>
            <a:ext cx="6858000" cy="215444"/>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a:t>SUBHEAD</a:t>
            </a:r>
          </a:p>
        </p:txBody>
      </p:sp>
      <p:sp>
        <p:nvSpPr>
          <p:cNvPr id="4" name="Title 3">
            <a:extLst>
              <a:ext uri="{FF2B5EF4-FFF2-40B4-BE49-F238E27FC236}">
                <a16:creationId xmlns:a16="http://schemas.microsoft.com/office/drawing/2014/main" id="{34576D38-1D07-4944-9AE7-710415891258}"/>
              </a:ext>
            </a:extLst>
          </p:cNvPr>
          <p:cNvSpPr>
            <a:spLocks noGrp="1"/>
          </p:cNvSpPr>
          <p:nvPr>
            <p:ph type="title" hasCustomPrompt="1"/>
          </p:nvPr>
        </p:nvSpPr>
        <p:spPr>
          <a:xfrm>
            <a:off x="640079" y="545736"/>
            <a:ext cx="7772400" cy="393192"/>
          </a:xfrm>
          <a:prstGeom prst="rect">
            <a:avLst/>
          </a:prstGeom>
        </p:spPr>
        <p:txBody>
          <a:bodyPr/>
          <a:lstStyle/>
          <a:p>
            <a:r>
              <a:rPr lang="en-US"/>
              <a:t>Header w/copy and bullets</a:t>
            </a:r>
          </a:p>
        </p:txBody>
      </p:sp>
      <p:sp>
        <p:nvSpPr>
          <p:cNvPr id="5" name="Text Placeholder 4">
            <a:extLst>
              <a:ext uri="{FF2B5EF4-FFF2-40B4-BE49-F238E27FC236}">
                <a16:creationId xmlns:a16="http://schemas.microsoft.com/office/drawing/2014/main" id="{0FFD0577-5F1A-6D46-A761-EF474AB9FB11}"/>
              </a:ext>
            </a:extLst>
          </p:cNvPr>
          <p:cNvSpPr>
            <a:spLocks noGrp="1"/>
          </p:cNvSpPr>
          <p:nvPr>
            <p:ph type="body" sz="quarter" idx="20" hasCustomPrompt="1"/>
          </p:nvPr>
        </p:nvSpPr>
        <p:spPr>
          <a:xfrm>
            <a:off x="1097279" y="2378895"/>
            <a:ext cx="6858000" cy="388889"/>
          </a:xfrm>
        </p:spPr>
        <p:txBody>
          <a:bodyPr lIns="365760">
            <a:spAutoFit/>
          </a:bodyPr>
          <a:lstStyle>
            <a:lvl1pPr>
              <a:defRPr/>
            </a:lvl1pPr>
          </a:lstStyle>
          <a:p>
            <a:pPr lvl="0"/>
            <a:r>
              <a:rPr lang="en-US"/>
              <a:t>Most bulleted slides should have no more than 5 bullets with only about 5-6 words per bullet.</a:t>
            </a:r>
          </a:p>
        </p:txBody>
      </p:sp>
    </p:spTree>
    <p:extLst>
      <p:ext uri="{BB962C8B-B14F-4D97-AF65-F5344CB8AC3E}">
        <p14:creationId xmlns:p14="http://schemas.microsoft.com/office/powerpoint/2010/main" val="390534197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cSld name="Header w/one image on Right">
    <p:spTree>
      <p:nvGrpSpPr>
        <p:cNvPr id="1" name=""/>
        <p:cNvGrpSpPr/>
        <p:nvPr/>
      </p:nvGrpSpPr>
      <p:grpSpPr>
        <a:xfrm>
          <a:off x="0" y="0"/>
          <a:ext cx="0" cy="0"/>
          <a:chOff x="0" y="0"/>
          <a:chExt cx="0" cy="0"/>
        </a:xfrm>
      </p:grpSpPr>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40080" y="1683660"/>
            <a:ext cx="3840480" cy="1205209"/>
          </a:xfrm>
          <a:prstGeom prst="rect">
            <a:avLst/>
          </a:prstGeom>
        </p:spPr>
        <p:txBody>
          <a:bodyPr lIns="0" rIns="36576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a:solidFill>
                  <a:srgbClr val="58595B"/>
                </a:solidFill>
                <a:effectLst/>
                <a:latin typeface="Helvetica" pitchFamily="2" charset="0"/>
                <a:ea typeface="+mn-ea"/>
                <a:cs typeface="+mn-cs"/>
              </a:rPr>
              <a:t>Lorem ipsum dolor sit </a:t>
            </a:r>
            <a:r>
              <a:rPr lang="en-US" sz="1400" b="0" i="0" kern="1200" err="1">
                <a:solidFill>
                  <a:srgbClr val="58595B"/>
                </a:solidFill>
                <a:effectLst/>
                <a:latin typeface="Helvetica" pitchFamily="2" charset="0"/>
                <a:ea typeface="+mn-ea"/>
                <a:cs typeface="+mn-cs"/>
              </a:rPr>
              <a:t>amet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consectetur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adipiscing</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elit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sed</a:t>
            </a:r>
            <a:r>
              <a:rPr lang="en-US" sz="1400" b="0" i="0" kern="1200">
                <a:solidFill>
                  <a:srgbClr val="58595B"/>
                </a:solidFill>
                <a:effectLst/>
                <a:latin typeface="Helvetica" pitchFamily="2" charset="0"/>
                <a:ea typeface="+mn-ea"/>
                <a:cs typeface="+mn-cs"/>
              </a:rPr>
              <a:t> do </a:t>
            </a:r>
            <a:r>
              <a:rPr lang="en-US" sz="1400" b="0" i="0" kern="1200" err="1">
                <a:solidFill>
                  <a:srgbClr val="58595B"/>
                </a:solidFill>
                <a:effectLst/>
                <a:latin typeface="Helvetica" pitchFamily="2" charset="0"/>
                <a:ea typeface="+mn-ea"/>
                <a:cs typeface="+mn-cs"/>
              </a:rPr>
              <a:t>eiusmod</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tempor</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incididunt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labore</a:t>
            </a:r>
            <a:r>
              <a:rPr lang="en-US" sz="1400" b="0" i="0" kern="1200">
                <a:solidFill>
                  <a:srgbClr val="58595B"/>
                </a:solidFill>
                <a:effectLst/>
                <a:latin typeface="Helvetica" pitchFamily="2" charset="0"/>
                <a:ea typeface="+mn-ea"/>
                <a:cs typeface="+mn-cs"/>
              </a:rPr>
              <a:t> et dolore magna </a:t>
            </a:r>
            <a:r>
              <a:rPr lang="en-US" sz="1400" b="0" i="0" kern="1200" err="1">
                <a:solidFill>
                  <a:srgbClr val="58595B"/>
                </a:solidFill>
                <a:effectLst/>
                <a:latin typeface="Helvetica" pitchFamily="2" charset="0"/>
                <a:ea typeface="+mn-ea"/>
                <a:cs typeface="+mn-cs"/>
              </a:rPr>
              <a:t>aliqua</a:t>
            </a:r>
            <a:r>
              <a:rPr lang="en-US" sz="1400" b="0" i="0" kern="1200">
                <a:solidFill>
                  <a:srgbClr val="58595B"/>
                </a:solidFill>
                <a:effectLst/>
                <a:latin typeface="Helvetica" pitchFamily="2" charset="0"/>
                <a:ea typeface="+mn-ea"/>
                <a:cs typeface="+mn-cs"/>
              </a:rPr>
              <a:t>. Ut </a:t>
            </a:r>
            <a:r>
              <a:rPr lang="en-US" sz="1400" b="0" i="0" kern="1200" err="1">
                <a:solidFill>
                  <a:srgbClr val="58595B"/>
                </a:solidFill>
                <a:effectLst/>
                <a:latin typeface="Helvetica" pitchFamily="2" charset="0"/>
                <a:ea typeface="+mn-ea"/>
                <a:cs typeface="+mn-cs"/>
              </a:rPr>
              <a:t>enim</a:t>
            </a:r>
            <a:r>
              <a:rPr lang="en-US" sz="1400" b="0" i="0" kern="1200">
                <a:solidFill>
                  <a:srgbClr val="58595B"/>
                </a:solidFill>
                <a:effectLst/>
                <a:latin typeface="Helvetica" pitchFamily="2" charset="0"/>
                <a:ea typeface="+mn-ea"/>
                <a:cs typeface="+mn-cs"/>
              </a:rPr>
              <a:t> ad minim </a:t>
            </a:r>
            <a:r>
              <a:rPr lang="en-US" sz="1400" b="0" i="0" kern="1200" err="1">
                <a:solidFill>
                  <a:srgbClr val="58595B"/>
                </a:solidFill>
                <a:effectLst/>
                <a:latin typeface="Helvetica" pitchFamily="2" charset="0"/>
                <a:ea typeface="+mn-ea"/>
                <a:cs typeface="+mn-cs"/>
              </a:rPr>
              <a:t>veniam</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quis</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nostrud</a:t>
            </a:r>
            <a:r>
              <a:rPr lang="en-US" sz="1400" b="0" i="0" kern="1200">
                <a:solidFill>
                  <a:srgbClr val="58595B"/>
                </a:solidFill>
                <a:effectLst/>
                <a:latin typeface="Helvetica" pitchFamily="2" charset="0"/>
                <a:ea typeface="+mn-ea"/>
                <a:cs typeface="+mn-cs"/>
              </a:rPr>
              <a:t> exercitation </a:t>
            </a:r>
            <a:r>
              <a:rPr lang="en-US" sz="1400" b="0" i="0" kern="1200" err="1">
                <a:solidFill>
                  <a:srgbClr val="58595B"/>
                </a:solidFill>
                <a:effectLst/>
                <a:latin typeface="Helvetica" pitchFamily="2" charset="0"/>
                <a:ea typeface="+mn-ea"/>
                <a:cs typeface="+mn-cs"/>
              </a:rPr>
              <a:t>ullamco</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laboris</a:t>
            </a:r>
            <a:r>
              <a:rPr lang="en-US" sz="1400" b="0" i="0" kern="1200">
                <a:solidFill>
                  <a:srgbClr val="58595B"/>
                </a:solidFill>
                <a:effectLst/>
                <a:latin typeface="Helvetica" pitchFamily="2" charset="0"/>
                <a:ea typeface="+mn-ea"/>
                <a:cs typeface="+mn-cs"/>
              </a:rPr>
              <a:t> nisi </a:t>
            </a:r>
            <a:r>
              <a:rPr lang="en-US" sz="1400" b="0" i="0" kern="1200" err="1">
                <a:solidFill>
                  <a:srgbClr val="58595B"/>
                </a:solidFill>
                <a:effectLst/>
                <a:latin typeface="Helvetica" pitchFamily="2" charset="0"/>
                <a:ea typeface="+mn-ea"/>
                <a:cs typeface="+mn-cs"/>
              </a:rPr>
              <a:t>ut</a:t>
            </a:r>
            <a:r>
              <a:rPr lang="en-US" sz="1400" b="0" i="0" kern="1200">
                <a:solidFill>
                  <a:srgbClr val="58595B"/>
                </a:solidFill>
                <a:effectLst/>
                <a:latin typeface="Helvetica" pitchFamily="2" charset="0"/>
                <a:ea typeface="+mn-ea"/>
                <a:cs typeface="+mn-cs"/>
              </a:rPr>
              <a:t> </a:t>
            </a:r>
            <a:r>
              <a:rPr lang="en-US" sz="1400" b="0" i="0" kern="1200" err="1">
                <a:solidFill>
                  <a:srgbClr val="58595B"/>
                </a:solidFill>
                <a:effectLst/>
                <a:latin typeface="Helvetica" pitchFamily="2" charset="0"/>
                <a:ea typeface="+mn-ea"/>
                <a:cs typeface="+mn-cs"/>
              </a:rPr>
              <a:t>aliquip</a:t>
            </a:r>
            <a:r>
              <a:rPr lang="en-US" sz="1400" b="0" i="0" kern="1200">
                <a:solidFill>
                  <a:srgbClr val="58595B"/>
                </a:solidFill>
                <a:effectLst/>
                <a:latin typeface="Helvetica" pitchFamily="2" charset="0"/>
                <a:ea typeface="+mn-ea"/>
                <a:cs typeface="+mn-cs"/>
              </a:rPr>
              <a:t> ex </a:t>
            </a:r>
            <a:r>
              <a:rPr lang="en-US" sz="1400" b="0" i="0" kern="1200" err="1">
                <a:solidFill>
                  <a:srgbClr val="58595B"/>
                </a:solidFill>
                <a:effectLst/>
                <a:latin typeface="Helvetica" pitchFamily="2" charset="0"/>
                <a:ea typeface="+mn-ea"/>
                <a:cs typeface="+mn-cs"/>
              </a:rPr>
              <a:t>ead</a:t>
            </a:r>
            <a:r>
              <a:rPr lang="en-US" sz="1400" b="0" i="0" kern="120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640080" y="1317900"/>
            <a:ext cx="3840479" cy="219456"/>
          </a:xfrm>
          <a:prstGeom prst="rect">
            <a:avLst/>
          </a:prstGeom>
        </p:spPr>
        <p:txBody>
          <a:bodyPr lIns="0" rIns="365760"/>
          <a:lstStyle>
            <a:lvl1pPr marL="0" indent="0">
              <a:lnSpc>
                <a:spcPct val="100000"/>
              </a:lnSpc>
              <a:buFontTx/>
              <a:buNone/>
              <a:defRPr b="1" i="0" cap="all" baseline="0">
                <a:latin typeface="Helvetica" pitchFamily="2" charset="0"/>
              </a:defRPr>
            </a:lvl1pPr>
          </a:lstStyle>
          <a:p>
            <a:pPr lvl="0"/>
            <a:r>
              <a:rPr lang="en-US"/>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4480559" y="1317900"/>
            <a:ext cx="3931920" cy="310896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a:xfrm>
            <a:off x="640079" y="545736"/>
            <a:ext cx="7772400" cy="393192"/>
          </a:xfrm>
          <a:prstGeom prst="rect">
            <a:avLst/>
          </a:prstGeom>
        </p:spPr>
        <p:txBody>
          <a:bodyPr/>
          <a:lstStyle/>
          <a:p>
            <a:r>
              <a:rPr lang="en-US"/>
              <a:t>Header w/one image on right</a:t>
            </a:r>
          </a:p>
        </p:txBody>
      </p:sp>
    </p:spTree>
    <p:extLst>
      <p:ext uri="{BB962C8B-B14F-4D97-AF65-F5344CB8AC3E}">
        <p14:creationId xmlns:p14="http://schemas.microsoft.com/office/powerpoint/2010/main" val="3026893679"/>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emf"/><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29.xml"/><Relationship Id="rId7"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9"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6" Type="http://schemas.openxmlformats.org/officeDocument/2006/relationships/image" Target="../media/image1.emf"/><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theme" Target="../theme/theme4.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00578B"/>
            </a:gs>
            <a:gs pos="100000">
              <a:srgbClr val="2774AE"/>
            </a:gs>
          </a:gsLst>
          <a:lin ang="0" scaled="0"/>
        </a:gradFill>
        <a:effectLst/>
      </p:bgPr>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B2B7E107-1541-7E40-A6FC-46A0AEFD495E}"/>
              </a:ext>
            </a:extLst>
          </p:cNvPr>
          <p:cNvSpPr>
            <a:spLocks noGrp="1"/>
          </p:cNvSpPr>
          <p:nvPr>
            <p:ph type="title"/>
          </p:nvPr>
        </p:nvSpPr>
        <p:spPr>
          <a:xfrm>
            <a:off x="640080" y="1874520"/>
            <a:ext cx="7780020" cy="557784"/>
          </a:xfrm>
          <a:prstGeom prst="rect">
            <a:avLst/>
          </a:prstGeom>
        </p:spPr>
        <p:txBody>
          <a:bodyPr vert="horz" wrap="square" lIns="0" tIns="0" rIns="0" bIns="0" rtlCol="0" anchor="b" anchorCtr="0">
            <a:spAutoFit/>
          </a:bodyPr>
          <a:lstStyle/>
          <a:p>
            <a:r>
              <a:rPr lang="en-US"/>
              <a:t>Click to edit Master title style</a:t>
            </a:r>
          </a:p>
        </p:txBody>
      </p:sp>
      <p:sp>
        <p:nvSpPr>
          <p:cNvPr id="5" name="Text Placeholder 4">
            <a:extLst>
              <a:ext uri="{FF2B5EF4-FFF2-40B4-BE49-F238E27FC236}">
                <a16:creationId xmlns:a16="http://schemas.microsoft.com/office/drawing/2014/main" id="{BCA93CE4-2BD0-C849-B5FE-F6137696E780}"/>
              </a:ext>
            </a:extLst>
          </p:cNvPr>
          <p:cNvSpPr>
            <a:spLocks noGrp="1"/>
          </p:cNvSpPr>
          <p:nvPr>
            <p:ph type="body" idx="1"/>
          </p:nvPr>
        </p:nvSpPr>
        <p:spPr>
          <a:xfrm>
            <a:off x="640080" y="2651760"/>
            <a:ext cx="7772400" cy="1268104"/>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7590430"/>
      </p:ext>
    </p:extLst>
  </p:cSld>
  <p:clrMap bg1="lt1" tx1="dk1" bg2="lt2" tx2="dk2" accent1="accent1" accent2="accent2" accent3="accent3" accent4="accent4" accent5="accent5" accent6="accent6" hlink="hlink" folHlink="folHlink"/>
  <p:sldLayoutIdLst>
    <p:sldLayoutId id="2147483745" r:id="rId1"/>
    <p:sldLayoutId id="2147483744" r:id="rId2"/>
    <p:sldLayoutId id="2147483723" r:id="rId3"/>
    <p:sldLayoutId id="2147483743" r:id="rId4"/>
    <p:sldLayoutId id="2147483749" r:id="rId5"/>
    <p:sldLayoutId id="2147483762" r:id="rId6"/>
    <p:sldLayoutId id="2147483763" r:id="rId7"/>
    <p:sldLayoutId id="2147483786" r:id="rId8"/>
    <p:sldLayoutId id="2147483787" r:id="rId9"/>
    <p:sldLayoutId id="2147483788" r:id="rId10"/>
    <p:sldLayoutId id="2147483789" r:id="rId11"/>
  </p:sldLayoutIdLst>
  <p:hf hdr="0" ftr="0"/>
  <p:txStyles>
    <p:titleStyle>
      <a:lvl1pPr algn="l" defTabSz="685800" rtl="0" eaLnBrk="1" latinLnBrk="0" hangingPunct="1">
        <a:lnSpc>
          <a:spcPct val="90000"/>
        </a:lnSpc>
        <a:spcBef>
          <a:spcPct val="0"/>
        </a:spcBef>
        <a:buNone/>
        <a:defRPr sz="3600" b="1" i="0" kern="1200">
          <a:solidFill>
            <a:schemeClr val="bg1"/>
          </a:solidFill>
          <a:latin typeface="Helvetica"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400" b="0" kern="1200">
          <a:solidFill>
            <a:schemeClr val="bg1"/>
          </a:solidFill>
          <a:latin typeface="Helvetica" pitchFamily="2" charset="0"/>
          <a:ea typeface="+mn-ea"/>
          <a:cs typeface="+mn-cs"/>
        </a:defRPr>
      </a:lvl1pPr>
      <a:lvl2pPr marL="448056" indent="-173736" algn="l" defTabSz="685800" rtl="0" eaLnBrk="1" latinLnBrk="0" hangingPunct="1">
        <a:lnSpc>
          <a:spcPct val="90000"/>
        </a:lnSpc>
        <a:spcBef>
          <a:spcPts val="375"/>
        </a:spcBef>
        <a:buFont typeface="Arial" panose="020B0604020202020204" pitchFamily="34" charset="0"/>
        <a:buChar char="•"/>
        <a:defRPr sz="1400" b="0" kern="1200">
          <a:solidFill>
            <a:schemeClr val="bg1"/>
          </a:solidFill>
          <a:latin typeface="Helvetica" pitchFamily="2" charset="0"/>
          <a:ea typeface="+mn-ea"/>
          <a:cs typeface="+mn-cs"/>
        </a:defRPr>
      </a:lvl2pPr>
      <a:lvl3pPr marL="722376" indent="-171450" algn="l" defTabSz="685800" rtl="0" eaLnBrk="1" latinLnBrk="0" hangingPunct="1">
        <a:lnSpc>
          <a:spcPct val="90000"/>
        </a:lnSpc>
        <a:spcBef>
          <a:spcPts val="375"/>
        </a:spcBef>
        <a:buFont typeface="Arial" panose="020B0604020202020204" pitchFamily="34" charset="0"/>
        <a:buChar char="•"/>
        <a:defRPr sz="1400" b="0" kern="1200">
          <a:solidFill>
            <a:schemeClr val="bg1"/>
          </a:solidFill>
          <a:latin typeface="Helvetica" pitchFamily="2" charset="0"/>
          <a:ea typeface="+mn-ea"/>
          <a:cs typeface="+mn-cs"/>
        </a:defRPr>
      </a:lvl3pPr>
      <a:lvl4pPr marL="996696" indent="-171450" algn="l" defTabSz="685800" rtl="0" eaLnBrk="1" latinLnBrk="0" hangingPunct="1">
        <a:lnSpc>
          <a:spcPct val="90000"/>
        </a:lnSpc>
        <a:spcBef>
          <a:spcPts val="375"/>
        </a:spcBef>
        <a:buFont typeface="Arial" panose="020B0604020202020204" pitchFamily="34" charset="0"/>
        <a:buChar char="•"/>
        <a:defRPr sz="1400" b="0" i="0" kern="1200">
          <a:solidFill>
            <a:schemeClr val="bg1"/>
          </a:solidFill>
          <a:latin typeface="Helvetica" pitchFamily="2" charset="0"/>
          <a:ea typeface="+mn-ea"/>
          <a:cs typeface="+mn-cs"/>
        </a:defRPr>
      </a:lvl4pPr>
      <a:lvl5pPr marL="1271016" indent="-171450" algn="l" defTabSz="685800" rtl="0" eaLnBrk="1" latinLnBrk="0" hangingPunct="1">
        <a:lnSpc>
          <a:spcPct val="90000"/>
        </a:lnSpc>
        <a:spcBef>
          <a:spcPts val="375"/>
        </a:spcBef>
        <a:buFont typeface="Arial" panose="020B0604020202020204" pitchFamily="34" charset="0"/>
        <a:buChar char="•"/>
        <a:defRPr sz="1400" b="0" kern="1200">
          <a:solidFill>
            <a:schemeClr val="bg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E640478-3017-BE41-B0F4-1A770F7A356C}"/>
              </a:ext>
            </a:extLst>
          </p:cNvPr>
          <p:cNvSpPr/>
          <p:nvPr userDrawn="1"/>
        </p:nvSpPr>
        <p:spPr>
          <a:xfrm>
            <a:off x="0" y="4686300"/>
            <a:ext cx="9144000" cy="457200"/>
          </a:xfrm>
          <a:prstGeom prst="rect">
            <a:avLst/>
          </a:prstGeom>
          <a:gradFill>
            <a:gsLst>
              <a:gs pos="0">
                <a:srgbClr val="00578B"/>
              </a:gs>
              <a:gs pos="100000">
                <a:srgbClr val="2774A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ader rule">
            <a:extLst>
              <a:ext uri="{FF2B5EF4-FFF2-40B4-BE49-F238E27FC236}">
                <a16:creationId xmlns:a16="http://schemas.microsoft.com/office/drawing/2014/main" id="{98E6E0B5-9270-574F-A10E-09DA8982DB02}"/>
              </a:ext>
            </a:extLst>
          </p:cNvPr>
          <p:cNvSpPr/>
          <p:nvPr/>
        </p:nvSpPr>
        <p:spPr>
          <a:xfrm>
            <a:off x="640080" y="1008730"/>
            <a:ext cx="7772400" cy="36576"/>
          </a:xfrm>
          <a:prstGeom prst="rect">
            <a:avLst/>
          </a:prstGeom>
          <a:solidFill>
            <a:srgbClr val="2774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b="0" i="0">
              <a:latin typeface="Helvetica Regular" pitchFamily="2" charset="0"/>
            </a:endParaRPr>
          </a:p>
        </p:txBody>
      </p:sp>
      <p:sp>
        <p:nvSpPr>
          <p:cNvPr id="4" name="Text Placeholder 3">
            <a:extLst>
              <a:ext uri="{FF2B5EF4-FFF2-40B4-BE49-F238E27FC236}">
                <a16:creationId xmlns:a16="http://schemas.microsoft.com/office/drawing/2014/main" id="{C5A38CAE-CC53-A346-9993-73CC87395D49}"/>
              </a:ext>
            </a:extLst>
          </p:cNvPr>
          <p:cNvSpPr>
            <a:spLocks noGrp="1"/>
          </p:cNvSpPr>
          <p:nvPr>
            <p:ph type="body" idx="1"/>
          </p:nvPr>
        </p:nvSpPr>
        <p:spPr>
          <a:xfrm>
            <a:off x="1097280" y="1368696"/>
            <a:ext cx="7315200" cy="1175771"/>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epartment name placeholder">
            <a:extLst>
              <a:ext uri="{FF2B5EF4-FFF2-40B4-BE49-F238E27FC236}">
                <a16:creationId xmlns:a16="http://schemas.microsoft.com/office/drawing/2014/main" id="{FF63973B-4D7C-294D-A8EF-B037FF6C6D0B}"/>
              </a:ext>
            </a:extLst>
          </p:cNvPr>
          <p:cNvSpPr txBox="1"/>
          <p:nvPr userDrawn="1"/>
        </p:nvSpPr>
        <p:spPr>
          <a:xfrm>
            <a:off x="6583680" y="4896612"/>
            <a:ext cx="2295144" cy="132344"/>
          </a:xfrm>
          <a:prstGeom prst="rect">
            <a:avLst/>
          </a:prstGeom>
          <a:noFill/>
        </p:spPr>
        <p:txBody>
          <a:bodyPr wrap="square" lIns="91440" tIns="4572" rIns="0" bIns="4572" rtlCol="0">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800">
                <a:solidFill>
                  <a:srgbClr val="FFFFFF"/>
                </a:solidFill>
              </a:rPr>
              <a:t>Singapore 2020 –</a:t>
            </a:r>
            <a:r>
              <a:rPr lang="en-US" sz="800">
                <a:solidFill>
                  <a:schemeClr val="bg1"/>
                </a:solidFill>
              </a:rPr>
              <a:t> </a:t>
            </a:r>
            <a:fld id="{B6238B5B-F19C-E947-A0BC-87BD7983F871}" type="slidenum">
              <a:rPr lang="en-US" sz="800" smtClean="0">
                <a:solidFill>
                  <a:schemeClr val="bg1"/>
                </a:solidFill>
              </a:rPr>
              <a:pPr marL="0" marR="0" lvl="0" indent="0" algn="r" defTabSz="6858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a:p>
            <a:pPr algn="r"/>
            <a:endParaRPr lang="en-US" sz="800">
              <a:solidFill>
                <a:srgbClr val="FFFFFF"/>
              </a:solidFill>
            </a:endParaRPr>
          </a:p>
        </p:txBody>
      </p:sp>
      <p:pic>
        <p:nvPicPr>
          <p:cNvPr id="18" name="Picture 17">
            <a:extLst>
              <a:ext uri="{FF2B5EF4-FFF2-40B4-BE49-F238E27FC236}">
                <a16:creationId xmlns:a16="http://schemas.microsoft.com/office/drawing/2014/main" id="{4DEACB35-EE6A-5341-96D7-8D8354A9247A}"/>
              </a:ext>
            </a:extLst>
          </p:cNvPr>
          <p:cNvPicPr>
            <a:picLocks noChangeAspect="1"/>
          </p:cNvPicPr>
          <p:nvPr userDrawn="1"/>
        </p:nvPicPr>
        <p:blipFill>
          <a:blip r:embed="rId17"/>
          <a:stretch>
            <a:fillRect/>
          </a:stretch>
        </p:blipFill>
        <p:spPr>
          <a:xfrm>
            <a:off x="365760" y="4870706"/>
            <a:ext cx="1394801" cy="133545"/>
          </a:xfrm>
          <a:prstGeom prst="rect">
            <a:avLst/>
          </a:prstGeom>
        </p:spPr>
      </p:pic>
      <p:sp>
        <p:nvSpPr>
          <p:cNvPr id="6" name="Title Placeholder 5">
            <a:extLst>
              <a:ext uri="{FF2B5EF4-FFF2-40B4-BE49-F238E27FC236}">
                <a16:creationId xmlns:a16="http://schemas.microsoft.com/office/drawing/2014/main" id="{44ACDF36-A79C-3A43-B852-56E8D6C26A5A}"/>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975991855"/>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41" r:id="rId10"/>
    <p:sldLayoutId id="2147483738" r:id="rId11"/>
    <p:sldLayoutId id="2147483764" r:id="rId12"/>
    <p:sldLayoutId id="2147483765" r:id="rId13"/>
    <p:sldLayoutId id="2147483780" r:id="rId14"/>
    <p:sldLayoutId id="2147483784" r:id="rId15"/>
  </p:sldLayoutIdLst>
  <p:hf hdr="0" ftr="0"/>
  <p:txStyles>
    <p:titleStyle>
      <a:lvl1pPr algn="l" defTabSz="685800" rtl="0" eaLnBrk="1" latinLnBrk="0" hangingPunct="1">
        <a:lnSpc>
          <a:spcPct val="90000"/>
        </a:lnSpc>
        <a:spcBef>
          <a:spcPct val="0"/>
        </a:spcBef>
        <a:buNone/>
        <a:defRPr sz="2800" b="1" i="0" kern="1200" baseline="0">
          <a:solidFill>
            <a:srgbClr val="58595B"/>
          </a:solidFill>
          <a:latin typeface="Helvetica"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400" b="0" kern="1200">
          <a:solidFill>
            <a:srgbClr val="58595B"/>
          </a:solidFill>
          <a:latin typeface="Helvetica" pitchFamily="2" charset="0"/>
          <a:ea typeface="+mn-ea"/>
          <a:cs typeface="+mn-cs"/>
        </a:defRPr>
      </a:lvl1pPr>
      <a:lvl2pPr marL="448056" indent="-173736" algn="l" defTabSz="685800" rtl="0" eaLnBrk="1" latinLnBrk="0" hangingPunct="1">
        <a:lnSpc>
          <a:spcPct val="90000"/>
        </a:lnSpc>
        <a:spcBef>
          <a:spcPts val="375"/>
        </a:spcBef>
        <a:buFont typeface="Arial" panose="020B0604020202020204" pitchFamily="34" charset="0"/>
        <a:buChar char="•"/>
        <a:defRPr sz="1400" b="0" i="0" kern="1200" baseline="0">
          <a:solidFill>
            <a:srgbClr val="58595B"/>
          </a:solidFill>
          <a:latin typeface="Helvetica Regular" pitchFamily="2" charset="0"/>
          <a:ea typeface="+mn-ea"/>
          <a:cs typeface="+mn-cs"/>
        </a:defRPr>
      </a:lvl2pPr>
      <a:lvl3pPr marL="722376" indent="-171450" algn="l" defTabSz="685800" rtl="0" eaLnBrk="1" latinLnBrk="0" hangingPunct="1">
        <a:lnSpc>
          <a:spcPct val="90000"/>
        </a:lnSpc>
        <a:spcBef>
          <a:spcPts val="375"/>
        </a:spcBef>
        <a:buFont typeface="Arial" panose="020B0604020202020204" pitchFamily="34" charset="0"/>
        <a:buChar char="•"/>
        <a:defRPr sz="1400" b="0" kern="1200">
          <a:solidFill>
            <a:srgbClr val="58595B"/>
          </a:solidFill>
          <a:latin typeface="Helvetica" pitchFamily="2" charset="0"/>
          <a:ea typeface="+mn-ea"/>
          <a:cs typeface="+mn-cs"/>
        </a:defRPr>
      </a:lvl3pPr>
      <a:lvl4pPr marL="996696" indent="-171450" algn="l" defTabSz="685800" rtl="0" eaLnBrk="1" latinLnBrk="0" hangingPunct="1">
        <a:lnSpc>
          <a:spcPct val="90000"/>
        </a:lnSpc>
        <a:spcBef>
          <a:spcPts val="375"/>
        </a:spcBef>
        <a:buFont typeface="Arial" panose="020B0604020202020204" pitchFamily="34" charset="0"/>
        <a:buChar char="•"/>
        <a:defRPr sz="1400" b="0" i="0" kern="1200">
          <a:solidFill>
            <a:srgbClr val="58595B"/>
          </a:solidFill>
          <a:latin typeface="Helvetica" pitchFamily="2" charset="0"/>
          <a:ea typeface="+mn-ea"/>
          <a:cs typeface="+mn-cs"/>
        </a:defRPr>
      </a:lvl4pPr>
      <a:lvl5pPr marL="1271016" indent="-171450" algn="l" defTabSz="685800" rtl="0" eaLnBrk="1" latinLnBrk="0" hangingPunct="1">
        <a:lnSpc>
          <a:spcPct val="90000"/>
        </a:lnSpc>
        <a:spcBef>
          <a:spcPts val="375"/>
        </a:spcBef>
        <a:buFont typeface="Arial" panose="020B0604020202020204" pitchFamily="34" charset="0"/>
        <a:buChar char="•"/>
        <a:defRPr sz="1400" b="0" kern="1200">
          <a:solidFill>
            <a:srgbClr val="58595B"/>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293138-8419-BD48-BCDD-BAC50BC4D355}"/>
              </a:ext>
            </a:extLst>
          </p:cNvPr>
          <p:cNvPicPr>
            <a:picLocks noChangeAspect="1"/>
          </p:cNvPicPr>
          <p:nvPr userDrawn="1"/>
        </p:nvPicPr>
        <p:blipFill rotWithShape="1">
          <a:blip r:embed="rId8"/>
          <a:srcRect t="4985" r="-2143" b="24943"/>
          <a:stretch/>
        </p:blipFill>
        <p:spPr>
          <a:xfrm>
            <a:off x="0" y="7144"/>
            <a:ext cx="9339942" cy="5136356"/>
          </a:xfrm>
          <a:prstGeom prst="rect">
            <a:avLst/>
          </a:prstGeom>
        </p:spPr>
      </p:pic>
      <p:sp>
        <p:nvSpPr>
          <p:cNvPr id="4" name="gradient">
            <a:extLst>
              <a:ext uri="{FF2B5EF4-FFF2-40B4-BE49-F238E27FC236}">
                <a16:creationId xmlns:a16="http://schemas.microsoft.com/office/drawing/2014/main" id="{7C5494A1-EAF6-FE40-8442-13FDACD4A804}"/>
              </a:ext>
            </a:extLst>
          </p:cNvPr>
          <p:cNvSpPr/>
          <p:nvPr userDrawn="1"/>
        </p:nvSpPr>
        <p:spPr>
          <a:xfrm>
            <a:off x="0" y="7144"/>
            <a:ext cx="9144000" cy="5148072"/>
          </a:xfrm>
          <a:prstGeom prst="rect">
            <a:avLst/>
          </a:prstGeom>
          <a:solidFill>
            <a:srgbClr val="00578B">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Rectangle 8">
            <a:extLst>
              <a:ext uri="{FF2B5EF4-FFF2-40B4-BE49-F238E27FC236}">
                <a16:creationId xmlns:a16="http://schemas.microsoft.com/office/drawing/2014/main" id="{B494D5EE-0D9D-C341-B591-E386DEF7AAFD}"/>
              </a:ext>
            </a:extLst>
          </p:cNvPr>
          <p:cNvSpPr/>
          <p:nvPr userDrawn="1"/>
        </p:nvSpPr>
        <p:spPr>
          <a:xfrm>
            <a:off x="0" y="4686300"/>
            <a:ext cx="9144000" cy="457200"/>
          </a:xfrm>
          <a:prstGeom prst="rect">
            <a:avLst/>
          </a:prstGeom>
          <a:gradFill>
            <a:gsLst>
              <a:gs pos="0">
                <a:srgbClr val="00578B"/>
              </a:gs>
              <a:gs pos="100000">
                <a:srgbClr val="2774A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epartment name placeholder">
            <a:extLst>
              <a:ext uri="{FF2B5EF4-FFF2-40B4-BE49-F238E27FC236}">
                <a16:creationId xmlns:a16="http://schemas.microsoft.com/office/drawing/2014/main" id="{01922F76-14D0-5C49-AEDD-B760C0D9F253}"/>
              </a:ext>
            </a:extLst>
          </p:cNvPr>
          <p:cNvSpPr txBox="1"/>
          <p:nvPr userDrawn="1"/>
        </p:nvSpPr>
        <p:spPr>
          <a:xfrm>
            <a:off x="6583680" y="4896612"/>
            <a:ext cx="2295144" cy="132344"/>
          </a:xfrm>
          <a:prstGeom prst="rect">
            <a:avLst/>
          </a:prstGeom>
          <a:noFill/>
        </p:spPr>
        <p:txBody>
          <a:bodyPr wrap="square" lIns="91440" tIns="4572" rIns="0" bIns="4572" rtlCol="0">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800">
                <a:solidFill>
                  <a:srgbClr val="FFFFFF"/>
                </a:solidFill>
              </a:rPr>
              <a:t>Singapore 2020 –</a:t>
            </a:r>
            <a:r>
              <a:rPr lang="en-US" sz="800">
                <a:solidFill>
                  <a:schemeClr val="bg1"/>
                </a:solidFill>
              </a:rPr>
              <a:t> </a:t>
            </a:r>
            <a:fld id="{B6238B5B-F19C-E947-A0BC-87BD7983F871}" type="slidenum">
              <a:rPr lang="en-US" sz="800" smtClean="0">
                <a:solidFill>
                  <a:schemeClr val="bg1"/>
                </a:solidFill>
              </a:rPr>
              <a:pPr marL="0" marR="0" lvl="0" indent="0" algn="r" defTabSz="6858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a:p>
            <a:pPr algn="r"/>
            <a:endParaRPr lang="en-US" sz="800">
              <a:solidFill>
                <a:srgbClr val="FFFFFF"/>
              </a:solidFill>
            </a:endParaRPr>
          </a:p>
        </p:txBody>
      </p:sp>
      <p:pic>
        <p:nvPicPr>
          <p:cNvPr id="11" name="Picture 10">
            <a:extLst>
              <a:ext uri="{FF2B5EF4-FFF2-40B4-BE49-F238E27FC236}">
                <a16:creationId xmlns:a16="http://schemas.microsoft.com/office/drawing/2014/main" id="{C7201039-DC4B-2241-8A10-DC89043E79AA}"/>
              </a:ext>
            </a:extLst>
          </p:cNvPr>
          <p:cNvPicPr>
            <a:picLocks noChangeAspect="1"/>
          </p:cNvPicPr>
          <p:nvPr userDrawn="1"/>
        </p:nvPicPr>
        <p:blipFill>
          <a:blip r:embed="rId9"/>
          <a:stretch>
            <a:fillRect/>
          </a:stretch>
        </p:blipFill>
        <p:spPr>
          <a:xfrm>
            <a:off x="365760" y="4870706"/>
            <a:ext cx="1394801" cy="133545"/>
          </a:xfrm>
          <a:prstGeom prst="rect">
            <a:avLst/>
          </a:prstGeom>
        </p:spPr>
      </p:pic>
    </p:spTree>
    <p:extLst>
      <p:ext uri="{BB962C8B-B14F-4D97-AF65-F5344CB8AC3E}">
        <p14:creationId xmlns:p14="http://schemas.microsoft.com/office/powerpoint/2010/main" val="3275588001"/>
      </p:ext>
    </p:extLst>
  </p:cSld>
  <p:clrMap bg1="lt1" tx1="dk1" bg2="lt2" tx2="dk2" accent1="accent1" accent2="accent2" accent3="accent3" accent4="accent4" accent5="accent5" accent6="accent6" hlink="hlink" folHlink="folHlink"/>
  <p:sldLayoutIdLst>
    <p:sldLayoutId id="2147483748" r:id="rId1"/>
    <p:sldLayoutId id="2147483804" r:id="rId2"/>
    <p:sldLayoutId id="2147483805" r:id="rId3"/>
    <p:sldLayoutId id="2147483806" r:id="rId4"/>
    <p:sldLayoutId id="2147483807" r:id="rId5"/>
    <p:sldLayoutId id="2147483808" r:id="rId6"/>
  </p:sldLayoutIdLst>
  <p:hf hdr="0" ftr="0"/>
  <p:txStyles>
    <p:titleStyle>
      <a:lvl1pPr algn="ctr" defTabSz="685800" rtl="0" eaLnBrk="1" latinLnBrk="0" hangingPunct="1">
        <a:lnSpc>
          <a:spcPct val="90000"/>
        </a:lnSpc>
        <a:spcBef>
          <a:spcPct val="0"/>
        </a:spcBef>
        <a:buNone/>
        <a:defRPr sz="3600" b="0" i="0" kern="1200" baseline="0">
          <a:solidFill>
            <a:schemeClr val="bg1"/>
          </a:solidFill>
          <a:latin typeface="Helvetica"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400" b="0" kern="1200">
          <a:solidFill>
            <a:schemeClr val="bg1"/>
          </a:solidFill>
          <a:latin typeface="+mn-lt"/>
          <a:ea typeface="+mn-ea"/>
          <a:cs typeface="+mn-cs"/>
        </a:defRPr>
      </a:lvl1pPr>
      <a:lvl2pPr marL="448056" indent="-173736" algn="l" defTabSz="685800" rtl="0" eaLnBrk="1" latinLnBrk="0" hangingPunct="1">
        <a:lnSpc>
          <a:spcPct val="90000"/>
        </a:lnSpc>
        <a:spcBef>
          <a:spcPts val="375"/>
        </a:spcBef>
        <a:buFont typeface="Arial" panose="020B0604020202020204" pitchFamily="34" charset="0"/>
        <a:buChar char="•"/>
        <a:defRPr sz="1400" b="0" i="0" kern="1200" baseline="0">
          <a:solidFill>
            <a:schemeClr val="bg1"/>
          </a:solidFill>
          <a:latin typeface="+mn-lt"/>
          <a:ea typeface="+mn-ea"/>
          <a:cs typeface="+mn-cs"/>
        </a:defRPr>
      </a:lvl2pPr>
      <a:lvl3pPr marL="722376" indent="-171450" algn="l" defTabSz="685800" rtl="0" eaLnBrk="1" latinLnBrk="0" hangingPunct="1">
        <a:lnSpc>
          <a:spcPct val="90000"/>
        </a:lnSpc>
        <a:spcBef>
          <a:spcPts val="375"/>
        </a:spcBef>
        <a:buFont typeface="Arial" panose="020B0604020202020204" pitchFamily="34" charset="0"/>
        <a:buChar char="•"/>
        <a:defRPr sz="1400" b="0" kern="1200">
          <a:solidFill>
            <a:schemeClr val="bg1"/>
          </a:solidFill>
          <a:latin typeface="+mn-lt"/>
          <a:ea typeface="+mn-ea"/>
          <a:cs typeface="+mn-cs"/>
        </a:defRPr>
      </a:lvl3pPr>
      <a:lvl4pPr marL="996696" indent="-171450" algn="l" defTabSz="685800" rtl="0" eaLnBrk="1" latinLnBrk="0" hangingPunct="1">
        <a:lnSpc>
          <a:spcPct val="90000"/>
        </a:lnSpc>
        <a:spcBef>
          <a:spcPts val="375"/>
        </a:spcBef>
        <a:buFont typeface="Arial" panose="020B0604020202020204" pitchFamily="34" charset="0"/>
        <a:buChar char="•"/>
        <a:defRPr sz="1400" b="0" i="0" kern="1200">
          <a:solidFill>
            <a:schemeClr val="bg1"/>
          </a:solidFill>
          <a:latin typeface="+mn-lt"/>
          <a:ea typeface="+mn-ea"/>
          <a:cs typeface="+mn-cs"/>
        </a:defRPr>
      </a:lvl4pPr>
      <a:lvl5pPr marL="1271016" indent="-171450" algn="l" defTabSz="685800" rtl="0" eaLnBrk="1" latinLnBrk="0" hangingPunct="1">
        <a:lnSpc>
          <a:spcPct val="90000"/>
        </a:lnSpc>
        <a:spcBef>
          <a:spcPts val="375"/>
        </a:spcBef>
        <a:buFont typeface="Arial" panose="020B0604020202020204" pitchFamily="34" charset="0"/>
        <a:buChar char="•"/>
        <a:defRPr sz="1400" b="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E640478-3017-BE41-B0F4-1A770F7A356C}"/>
              </a:ext>
            </a:extLst>
          </p:cNvPr>
          <p:cNvSpPr/>
          <p:nvPr userDrawn="1"/>
        </p:nvSpPr>
        <p:spPr>
          <a:xfrm>
            <a:off x="0" y="4686300"/>
            <a:ext cx="9144000" cy="457200"/>
          </a:xfrm>
          <a:prstGeom prst="rect">
            <a:avLst/>
          </a:prstGeom>
          <a:gradFill>
            <a:gsLst>
              <a:gs pos="0">
                <a:srgbClr val="00578B"/>
              </a:gs>
              <a:gs pos="100000">
                <a:srgbClr val="2774A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ader rule">
            <a:extLst>
              <a:ext uri="{FF2B5EF4-FFF2-40B4-BE49-F238E27FC236}">
                <a16:creationId xmlns:a16="http://schemas.microsoft.com/office/drawing/2014/main" id="{98E6E0B5-9270-574F-A10E-09DA8982DB02}"/>
              </a:ext>
            </a:extLst>
          </p:cNvPr>
          <p:cNvSpPr/>
          <p:nvPr/>
        </p:nvSpPr>
        <p:spPr>
          <a:xfrm>
            <a:off x="640080" y="1008730"/>
            <a:ext cx="7772400" cy="36576"/>
          </a:xfrm>
          <a:prstGeom prst="rect">
            <a:avLst/>
          </a:prstGeom>
          <a:solidFill>
            <a:srgbClr val="2774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b="0" i="0">
              <a:latin typeface="Helvetica Regular" pitchFamily="2" charset="0"/>
            </a:endParaRPr>
          </a:p>
        </p:txBody>
      </p:sp>
      <p:sp>
        <p:nvSpPr>
          <p:cNvPr id="4" name="Text Placeholder 3">
            <a:extLst>
              <a:ext uri="{FF2B5EF4-FFF2-40B4-BE49-F238E27FC236}">
                <a16:creationId xmlns:a16="http://schemas.microsoft.com/office/drawing/2014/main" id="{C5A38CAE-CC53-A346-9993-73CC87395D49}"/>
              </a:ext>
            </a:extLst>
          </p:cNvPr>
          <p:cNvSpPr>
            <a:spLocks noGrp="1"/>
          </p:cNvSpPr>
          <p:nvPr>
            <p:ph type="body" idx="1"/>
          </p:nvPr>
        </p:nvSpPr>
        <p:spPr>
          <a:xfrm>
            <a:off x="1097280" y="1368696"/>
            <a:ext cx="7315200" cy="1175771"/>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8" name="Picture 17">
            <a:extLst>
              <a:ext uri="{FF2B5EF4-FFF2-40B4-BE49-F238E27FC236}">
                <a16:creationId xmlns:a16="http://schemas.microsoft.com/office/drawing/2014/main" id="{4DEACB35-EE6A-5341-96D7-8D8354A9247A}"/>
              </a:ext>
            </a:extLst>
          </p:cNvPr>
          <p:cNvPicPr>
            <a:picLocks noChangeAspect="1"/>
          </p:cNvPicPr>
          <p:nvPr userDrawn="1"/>
        </p:nvPicPr>
        <p:blipFill>
          <a:blip r:embed="rId16"/>
          <a:stretch>
            <a:fillRect/>
          </a:stretch>
        </p:blipFill>
        <p:spPr>
          <a:xfrm>
            <a:off x="365760" y="4870706"/>
            <a:ext cx="1394801" cy="133545"/>
          </a:xfrm>
          <a:prstGeom prst="rect">
            <a:avLst/>
          </a:prstGeom>
        </p:spPr>
      </p:pic>
      <p:sp>
        <p:nvSpPr>
          <p:cNvPr id="6" name="Title Placeholder 5">
            <a:extLst>
              <a:ext uri="{FF2B5EF4-FFF2-40B4-BE49-F238E27FC236}">
                <a16:creationId xmlns:a16="http://schemas.microsoft.com/office/drawing/2014/main" id="{44ACDF36-A79C-3A43-B852-56E8D6C26A5A}"/>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7" name="TextBox 6">
            <a:extLst>
              <a:ext uri="{FF2B5EF4-FFF2-40B4-BE49-F238E27FC236}">
                <a16:creationId xmlns:a16="http://schemas.microsoft.com/office/drawing/2014/main" id="{DECFDC34-6B4A-0643-A9AE-ABA879953729}"/>
              </a:ext>
            </a:extLst>
          </p:cNvPr>
          <p:cNvSpPr txBox="1"/>
          <p:nvPr userDrawn="1"/>
        </p:nvSpPr>
        <p:spPr>
          <a:xfrm>
            <a:off x="6866312" y="4821387"/>
            <a:ext cx="1649038" cy="261610"/>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1100" b="1" err="1">
                <a:solidFill>
                  <a:schemeClr val="bg1"/>
                </a:solidFill>
              </a:rPr>
              <a:t>summer.ucla.edu</a:t>
            </a:r>
            <a:endParaRPr lang="en-US" sz="1100" b="1">
              <a:solidFill>
                <a:schemeClr val="bg1"/>
              </a:solidFill>
            </a:endParaRPr>
          </a:p>
        </p:txBody>
      </p:sp>
    </p:spTree>
    <p:extLst>
      <p:ext uri="{BB962C8B-B14F-4D97-AF65-F5344CB8AC3E}">
        <p14:creationId xmlns:p14="http://schemas.microsoft.com/office/powerpoint/2010/main" val="11769031"/>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6" r:id="rId12"/>
    <p:sldLayoutId id="2147483803" r:id="rId13"/>
    <p:sldLayoutId id="2147483809" r:id="rId14"/>
  </p:sldLayoutIdLst>
  <p:hf hdr="0" ftr="0"/>
  <p:txStyles>
    <p:titleStyle>
      <a:lvl1pPr algn="l" defTabSz="685800" rtl="0" eaLnBrk="1" latinLnBrk="0" hangingPunct="1">
        <a:lnSpc>
          <a:spcPct val="90000"/>
        </a:lnSpc>
        <a:spcBef>
          <a:spcPct val="0"/>
        </a:spcBef>
        <a:buNone/>
        <a:defRPr sz="2800" b="1" i="0" kern="1200" baseline="0">
          <a:solidFill>
            <a:srgbClr val="58595B"/>
          </a:solidFill>
          <a:latin typeface="Helvetica"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400" b="0" kern="1200">
          <a:solidFill>
            <a:srgbClr val="58595B"/>
          </a:solidFill>
          <a:latin typeface="Helvetica" pitchFamily="2" charset="0"/>
          <a:ea typeface="+mn-ea"/>
          <a:cs typeface="+mn-cs"/>
        </a:defRPr>
      </a:lvl1pPr>
      <a:lvl2pPr marL="448056" indent="-173736" algn="l" defTabSz="685800" rtl="0" eaLnBrk="1" latinLnBrk="0" hangingPunct="1">
        <a:lnSpc>
          <a:spcPct val="90000"/>
        </a:lnSpc>
        <a:spcBef>
          <a:spcPts val="375"/>
        </a:spcBef>
        <a:buFont typeface="Arial" panose="020B0604020202020204" pitchFamily="34" charset="0"/>
        <a:buChar char="•"/>
        <a:defRPr sz="1400" b="0" i="0" kern="1200" baseline="0">
          <a:solidFill>
            <a:srgbClr val="58595B"/>
          </a:solidFill>
          <a:latin typeface="Helvetica Regular" pitchFamily="2" charset="0"/>
          <a:ea typeface="+mn-ea"/>
          <a:cs typeface="+mn-cs"/>
        </a:defRPr>
      </a:lvl2pPr>
      <a:lvl3pPr marL="722376" indent="-171450" algn="l" defTabSz="685800" rtl="0" eaLnBrk="1" latinLnBrk="0" hangingPunct="1">
        <a:lnSpc>
          <a:spcPct val="90000"/>
        </a:lnSpc>
        <a:spcBef>
          <a:spcPts val="375"/>
        </a:spcBef>
        <a:buFont typeface="Arial" panose="020B0604020202020204" pitchFamily="34" charset="0"/>
        <a:buChar char="•"/>
        <a:defRPr sz="1400" b="0" kern="1200">
          <a:solidFill>
            <a:srgbClr val="58595B"/>
          </a:solidFill>
          <a:latin typeface="Helvetica" pitchFamily="2" charset="0"/>
          <a:ea typeface="+mn-ea"/>
          <a:cs typeface="+mn-cs"/>
        </a:defRPr>
      </a:lvl3pPr>
      <a:lvl4pPr marL="996696" indent="-171450" algn="l" defTabSz="685800" rtl="0" eaLnBrk="1" latinLnBrk="0" hangingPunct="1">
        <a:lnSpc>
          <a:spcPct val="90000"/>
        </a:lnSpc>
        <a:spcBef>
          <a:spcPts val="375"/>
        </a:spcBef>
        <a:buFont typeface="Arial" panose="020B0604020202020204" pitchFamily="34" charset="0"/>
        <a:buChar char="•"/>
        <a:defRPr sz="1400" b="0" i="0" kern="1200">
          <a:solidFill>
            <a:srgbClr val="58595B"/>
          </a:solidFill>
          <a:latin typeface="Helvetica" pitchFamily="2" charset="0"/>
          <a:ea typeface="+mn-ea"/>
          <a:cs typeface="+mn-cs"/>
        </a:defRPr>
      </a:lvl4pPr>
      <a:lvl5pPr marL="1271016" indent="-171450" algn="l" defTabSz="685800" rtl="0" eaLnBrk="1" latinLnBrk="0" hangingPunct="1">
        <a:lnSpc>
          <a:spcPct val="90000"/>
        </a:lnSpc>
        <a:spcBef>
          <a:spcPts val="375"/>
        </a:spcBef>
        <a:buFont typeface="Arial" panose="020B0604020202020204" pitchFamily="34" charset="0"/>
        <a:buChar char="•"/>
        <a:defRPr sz="1400" b="0" kern="1200">
          <a:solidFill>
            <a:srgbClr val="58595B"/>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57A07A-EDCA-5E46-81F0-CA8FF0404925}"/>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4E4A98-96D0-4842-AE90-521835533772}"/>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4A8126-EAD9-A04B-A56A-4730BF0C1666}"/>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109DFCD-BA4A-3440-A7CA-84AF2DC2E498}" type="datetimeFigureOut">
              <a:rPr lang="en-US" smtClean="0"/>
              <a:t>1/18/2024</a:t>
            </a:fld>
            <a:endParaRPr lang="en-US"/>
          </a:p>
        </p:txBody>
      </p:sp>
      <p:sp>
        <p:nvSpPr>
          <p:cNvPr id="5" name="Footer Placeholder 4">
            <a:extLst>
              <a:ext uri="{FF2B5EF4-FFF2-40B4-BE49-F238E27FC236}">
                <a16:creationId xmlns:a16="http://schemas.microsoft.com/office/drawing/2014/main" id="{E81B79CF-42C7-B149-8DF9-BC16C27E0B2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485D15-9CC5-C148-95CC-A553F2B35AF3}"/>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4E2E8B7-539A-9F4D-8DBF-B98480B8A897}" type="slidenum">
              <a:rPr lang="en-US" smtClean="0"/>
              <a:t>‹#›</a:t>
            </a:fld>
            <a:endParaRPr lang="en-US"/>
          </a:p>
        </p:txBody>
      </p:sp>
    </p:spTree>
    <p:extLst>
      <p:ext uri="{BB962C8B-B14F-4D97-AF65-F5344CB8AC3E}">
        <p14:creationId xmlns:p14="http://schemas.microsoft.com/office/powerpoint/2010/main" val="317750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4.xml"/><Relationship Id="rId5" Type="http://schemas.openxmlformats.org/officeDocument/2006/relationships/image" Target="../media/image3.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35.xml"/><Relationship Id="rId6" Type="http://schemas.openxmlformats.org/officeDocument/2006/relationships/image" Target="../media/image27.tiff"/><Relationship Id="rId5" Type="http://schemas.openxmlformats.org/officeDocument/2006/relationships/image" Target="../media/image26.tiff"/><Relationship Id="rId4" Type="http://schemas.openxmlformats.org/officeDocument/2006/relationships/image" Target="../media/image25.tiff"/></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34.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8.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47.xml"/><Relationship Id="rId6" Type="http://schemas.openxmlformats.org/officeDocument/2006/relationships/image" Target="../media/image1.emf"/><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3.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33.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1891696-EAE1-7646-A047-EE9C7E8BCA76}"/>
              </a:ext>
            </a:extLst>
          </p:cNvPr>
          <p:cNvPicPr>
            <a:picLocks noChangeAspect="1"/>
          </p:cNvPicPr>
          <p:nvPr/>
        </p:nvPicPr>
        <p:blipFill rotWithShape="1">
          <a:blip r:embed="rId3"/>
          <a:srcRect l="1252" r="18829" b="9678"/>
          <a:stretch/>
        </p:blipFill>
        <p:spPr>
          <a:xfrm>
            <a:off x="4914756" y="-222959"/>
            <a:ext cx="4229244" cy="5366459"/>
          </a:xfrm>
          <a:prstGeom prst="rect">
            <a:avLst/>
          </a:prstGeom>
        </p:spPr>
      </p:pic>
      <p:pic>
        <p:nvPicPr>
          <p:cNvPr id="10" name="Picture 9">
            <a:extLst>
              <a:ext uri="{FF2B5EF4-FFF2-40B4-BE49-F238E27FC236}">
                <a16:creationId xmlns:a16="http://schemas.microsoft.com/office/drawing/2014/main" id="{AECD428D-E8E6-D747-AC36-98963F8C8830}"/>
              </a:ext>
            </a:extLst>
          </p:cNvPr>
          <p:cNvPicPr>
            <a:picLocks noChangeAspect="1"/>
          </p:cNvPicPr>
          <p:nvPr/>
        </p:nvPicPr>
        <p:blipFill>
          <a:blip r:embed="rId4"/>
          <a:stretch>
            <a:fillRect/>
          </a:stretch>
        </p:blipFill>
        <p:spPr>
          <a:xfrm>
            <a:off x="420390" y="96253"/>
            <a:ext cx="3133200" cy="3325586"/>
          </a:xfrm>
          <a:prstGeom prst="rect">
            <a:avLst/>
          </a:prstGeom>
        </p:spPr>
      </p:pic>
      <p:grpSp>
        <p:nvGrpSpPr>
          <p:cNvPr id="11" name="Group 10">
            <a:extLst>
              <a:ext uri="{FF2B5EF4-FFF2-40B4-BE49-F238E27FC236}">
                <a16:creationId xmlns:a16="http://schemas.microsoft.com/office/drawing/2014/main" id="{3D4CC7D5-B7D1-8D40-A2B8-21F9B087EEED}"/>
              </a:ext>
            </a:extLst>
          </p:cNvPr>
          <p:cNvGrpSpPr/>
          <p:nvPr/>
        </p:nvGrpSpPr>
        <p:grpSpPr>
          <a:xfrm>
            <a:off x="581372" y="3479848"/>
            <a:ext cx="495343" cy="123822"/>
            <a:chOff x="665593" y="4028608"/>
            <a:chExt cx="495343" cy="123822"/>
          </a:xfrm>
        </p:grpSpPr>
        <p:pic>
          <p:nvPicPr>
            <p:cNvPr id="12" name="Picture 11">
              <a:extLst>
                <a:ext uri="{FF2B5EF4-FFF2-40B4-BE49-F238E27FC236}">
                  <a16:creationId xmlns:a16="http://schemas.microsoft.com/office/drawing/2014/main" id="{CC83A146-EF2E-4740-878D-480067431B6F}"/>
                </a:ext>
              </a:extLst>
            </p:cNvPr>
            <p:cNvPicPr>
              <a:picLocks noChangeAspect="1"/>
            </p:cNvPicPr>
            <p:nvPr userDrawn="1"/>
          </p:nvPicPr>
          <p:blipFill rotWithShape="1">
            <a:blip r:embed="rId5"/>
            <a:srcRect l="22320" t="20185" r="17718" b="14513"/>
            <a:stretch/>
          </p:blipFill>
          <p:spPr>
            <a:xfrm>
              <a:off x="665593" y="4028608"/>
              <a:ext cx="120693" cy="123822"/>
            </a:xfrm>
            <a:prstGeom prst="rect">
              <a:avLst/>
            </a:prstGeom>
          </p:spPr>
        </p:pic>
        <p:pic>
          <p:nvPicPr>
            <p:cNvPr id="13" name="Picture 12">
              <a:extLst>
                <a:ext uri="{FF2B5EF4-FFF2-40B4-BE49-F238E27FC236}">
                  <a16:creationId xmlns:a16="http://schemas.microsoft.com/office/drawing/2014/main" id="{2B6C0974-A9B6-444D-9C9E-E2D49CAE4FDB}"/>
                </a:ext>
              </a:extLst>
            </p:cNvPr>
            <p:cNvPicPr>
              <a:picLocks noChangeAspect="1"/>
            </p:cNvPicPr>
            <p:nvPr userDrawn="1"/>
          </p:nvPicPr>
          <p:blipFill rotWithShape="1">
            <a:blip r:embed="rId5"/>
            <a:srcRect l="22320" t="20185" r="17718" b="14513"/>
            <a:stretch/>
          </p:blipFill>
          <p:spPr>
            <a:xfrm>
              <a:off x="856093" y="4028608"/>
              <a:ext cx="120693" cy="123822"/>
            </a:xfrm>
            <a:prstGeom prst="rect">
              <a:avLst/>
            </a:prstGeom>
          </p:spPr>
        </p:pic>
        <p:pic>
          <p:nvPicPr>
            <p:cNvPr id="14" name="Picture 13">
              <a:extLst>
                <a:ext uri="{FF2B5EF4-FFF2-40B4-BE49-F238E27FC236}">
                  <a16:creationId xmlns:a16="http://schemas.microsoft.com/office/drawing/2014/main" id="{7BF5C8F9-BDAB-1F4F-954E-89F649326028}"/>
                </a:ext>
              </a:extLst>
            </p:cNvPr>
            <p:cNvPicPr>
              <a:picLocks noChangeAspect="1"/>
            </p:cNvPicPr>
            <p:nvPr userDrawn="1"/>
          </p:nvPicPr>
          <p:blipFill rotWithShape="1">
            <a:blip r:embed="rId5"/>
            <a:srcRect l="22320" t="20185" r="17718" b="14513"/>
            <a:stretch/>
          </p:blipFill>
          <p:spPr>
            <a:xfrm>
              <a:off x="1040243" y="4028608"/>
              <a:ext cx="120693" cy="123822"/>
            </a:xfrm>
            <a:prstGeom prst="rect">
              <a:avLst/>
            </a:prstGeom>
          </p:spPr>
        </p:pic>
      </p:grpSp>
      <p:sp>
        <p:nvSpPr>
          <p:cNvPr id="15" name="Content Placeholder 18">
            <a:extLst>
              <a:ext uri="{FF2B5EF4-FFF2-40B4-BE49-F238E27FC236}">
                <a16:creationId xmlns:a16="http://schemas.microsoft.com/office/drawing/2014/main" id="{02E36531-37E0-4EC9-B29F-97A350CDBF4C}"/>
              </a:ext>
            </a:extLst>
          </p:cNvPr>
          <p:cNvSpPr>
            <a:spLocks noGrp="1"/>
          </p:cNvSpPr>
          <p:nvPr/>
        </p:nvSpPr>
        <p:spPr>
          <a:xfrm flipH="1">
            <a:off x="581372" y="3749314"/>
            <a:ext cx="4124857" cy="768544"/>
          </a:xfrm>
          <a:prstGeom prst="rect">
            <a:avLst/>
          </a:prstGeom>
        </p:spPr>
        <p:txBody>
          <a:bodyPr vert="horz" wrap="square" lIns="9144" tIns="0" rIns="0" bIns="0" rtlCol="0" anchor="b" anchorCtr="0">
            <a:spAutoFit/>
          </a:bodyPr>
          <a:lstStyle>
            <a:lvl1pPr marL="0" indent="0" algn="l" defTabSz="685800" rtl="0" eaLnBrk="1" latinLnBrk="0" hangingPunct="1">
              <a:lnSpc>
                <a:spcPct val="90000"/>
              </a:lnSpc>
              <a:spcBef>
                <a:spcPts val="750"/>
              </a:spcBef>
              <a:buFont typeface="Arial" panose="020B0604020202020204" pitchFamily="34" charset="0"/>
              <a:buNone/>
              <a:defRPr sz="1200" b="0" kern="1200">
                <a:solidFill>
                  <a:schemeClr val="bg1"/>
                </a:solidFill>
                <a:latin typeface="Helvetica" pitchFamily="2" charset="0"/>
                <a:ea typeface="+mn-ea"/>
                <a:cs typeface="+mn-cs"/>
              </a:defRPr>
            </a:lvl1pPr>
            <a:lvl2pPr marL="448056" indent="-173736" algn="l" defTabSz="685800" rtl="0" eaLnBrk="1" latinLnBrk="0" hangingPunct="1">
              <a:lnSpc>
                <a:spcPct val="90000"/>
              </a:lnSpc>
              <a:spcBef>
                <a:spcPts val="375"/>
              </a:spcBef>
              <a:buFont typeface="Arial" panose="020B0604020202020204" pitchFamily="34" charset="0"/>
              <a:buChar char="•"/>
              <a:defRPr sz="1400" b="0" i="0" kern="1200" baseline="0">
                <a:solidFill>
                  <a:srgbClr val="58595B"/>
                </a:solidFill>
                <a:latin typeface="Helvetica Regular" pitchFamily="2" charset="0"/>
                <a:ea typeface="+mn-ea"/>
                <a:cs typeface="+mn-cs"/>
              </a:defRPr>
            </a:lvl2pPr>
            <a:lvl3pPr marL="722376" indent="-171450" algn="l" defTabSz="685800" rtl="0" eaLnBrk="1" latinLnBrk="0" hangingPunct="1">
              <a:lnSpc>
                <a:spcPct val="90000"/>
              </a:lnSpc>
              <a:spcBef>
                <a:spcPts val="375"/>
              </a:spcBef>
              <a:buFont typeface="Arial" panose="020B0604020202020204" pitchFamily="34" charset="0"/>
              <a:buChar char="•"/>
              <a:defRPr sz="1400" b="0" kern="1200">
                <a:solidFill>
                  <a:srgbClr val="58595B"/>
                </a:solidFill>
                <a:latin typeface="Helvetica" pitchFamily="2" charset="0"/>
                <a:ea typeface="+mn-ea"/>
                <a:cs typeface="+mn-cs"/>
              </a:defRPr>
            </a:lvl3pPr>
            <a:lvl4pPr marL="996696" indent="-171450" algn="l" defTabSz="685800" rtl="0" eaLnBrk="1" latinLnBrk="0" hangingPunct="1">
              <a:lnSpc>
                <a:spcPct val="90000"/>
              </a:lnSpc>
              <a:spcBef>
                <a:spcPts val="375"/>
              </a:spcBef>
              <a:buFont typeface="Arial" panose="020B0604020202020204" pitchFamily="34" charset="0"/>
              <a:buChar char="•"/>
              <a:defRPr sz="1400" b="0" i="0" kern="1200">
                <a:solidFill>
                  <a:srgbClr val="58595B"/>
                </a:solidFill>
                <a:latin typeface="Helvetica" pitchFamily="2" charset="0"/>
                <a:ea typeface="+mn-ea"/>
                <a:cs typeface="+mn-cs"/>
              </a:defRPr>
            </a:lvl4pPr>
            <a:lvl5pPr marL="1271016" indent="-171450" algn="l" defTabSz="685800" rtl="0" eaLnBrk="1" latinLnBrk="0" hangingPunct="1">
              <a:lnSpc>
                <a:spcPct val="90000"/>
              </a:lnSpc>
              <a:spcBef>
                <a:spcPts val="375"/>
              </a:spcBef>
              <a:buFont typeface="Arial" panose="020B0604020202020204" pitchFamily="34" charset="0"/>
              <a:buChar char="•"/>
              <a:defRPr sz="1400" b="0" kern="1200">
                <a:solidFill>
                  <a:srgbClr val="58595B"/>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a:latin typeface="Helvetica"/>
                <a:cs typeface="Helvetica"/>
              </a:rPr>
              <a:t>Howard Lee</a:t>
            </a:r>
          </a:p>
          <a:p>
            <a:r>
              <a:rPr lang="en-US" sz="1600">
                <a:latin typeface="Helvetica"/>
                <a:cs typeface="Helvetica"/>
              </a:rPr>
              <a:t>Associate Director of External Relations and Recruitment</a:t>
            </a:r>
            <a:endParaRPr lang="en-US" sz="1600">
              <a:cs typeface="Helvetica"/>
            </a:endParaRPr>
          </a:p>
        </p:txBody>
      </p:sp>
      <p:sp>
        <p:nvSpPr>
          <p:cNvPr id="4" name="Rectangle 3">
            <a:extLst>
              <a:ext uri="{FF2B5EF4-FFF2-40B4-BE49-F238E27FC236}">
                <a16:creationId xmlns:a16="http://schemas.microsoft.com/office/drawing/2014/main" id="{BF51D6D4-7DF9-B541-8C35-06F6C3C00B11}"/>
              </a:ext>
            </a:extLst>
          </p:cNvPr>
          <p:cNvSpPr/>
          <p:nvPr/>
        </p:nvSpPr>
        <p:spPr>
          <a:xfrm>
            <a:off x="4458026" y="2304288"/>
            <a:ext cx="918646" cy="300082"/>
          </a:xfrm>
          <a:prstGeom prst="rect">
            <a:avLst/>
          </a:prstGeom>
        </p:spPr>
        <p:txBody>
          <a:bodyPr wrap="square">
            <a:spAutoFit/>
          </a:bodyPr>
          <a:lstStyle/>
          <a:p>
            <a:r>
              <a:rPr lang="en-US">
                <a:solidFill>
                  <a:srgbClr val="000000"/>
                </a:solidFill>
                <a:latin typeface="Times" pitchFamily="2" charset="0"/>
              </a:rPr>
              <a:t> </a:t>
            </a:r>
            <a:endParaRPr lang="en-US"/>
          </a:p>
        </p:txBody>
      </p:sp>
    </p:spTree>
    <p:extLst>
      <p:ext uri="{BB962C8B-B14F-4D97-AF65-F5344CB8AC3E}">
        <p14:creationId xmlns:p14="http://schemas.microsoft.com/office/powerpoint/2010/main" val="560357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31FF8D8-0C0B-614A-9CF1-1C95D0E2076B}"/>
              </a:ext>
            </a:extLst>
          </p:cNvPr>
          <p:cNvSpPr>
            <a:spLocks noGrp="1"/>
          </p:cNvSpPr>
          <p:nvPr>
            <p:ph type="title"/>
          </p:nvPr>
        </p:nvSpPr>
        <p:spPr/>
        <p:txBody>
          <a:bodyPr>
            <a:normAutofit fontScale="90000"/>
          </a:bodyPr>
          <a:lstStyle/>
          <a:p>
            <a:r>
              <a:rPr lang="en-US" dirty="0"/>
              <a:t>Examples of Summer Housing</a:t>
            </a:r>
          </a:p>
        </p:txBody>
      </p:sp>
      <p:pic>
        <p:nvPicPr>
          <p:cNvPr id="7" name="Picture 6">
            <a:extLst>
              <a:ext uri="{FF2B5EF4-FFF2-40B4-BE49-F238E27FC236}">
                <a16:creationId xmlns:a16="http://schemas.microsoft.com/office/drawing/2014/main" id="{20B49B7F-B562-BC4C-A553-438DD5357B4C}"/>
              </a:ext>
            </a:extLst>
          </p:cNvPr>
          <p:cNvPicPr>
            <a:picLocks noChangeAspect="1"/>
          </p:cNvPicPr>
          <p:nvPr/>
        </p:nvPicPr>
        <p:blipFill>
          <a:blip r:embed="rId2"/>
          <a:stretch>
            <a:fillRect/>
          </a:stretch>
        </p:blipFill>
        <p:spPr>
          <a:xfrm>
            <a:off x="440583" y="1095921"/>
            <a:ext cx="2952097" cy="1729744"/>
          </a:xfrm>
          <a:prstGeom prst="rect">
            <a:avLst/>
          </a:prstGeom>
        </p:spPr>
      </p:pic>
      <p:pic>
        <p:nvPicPr>
          <p:cNvPr id="8" name="Picture 7">
            <a:extLst>
              <a:ext uri="{FF2B5EF4-FFF2-40B4-BE49-F238E27FC236}">
                <a16:creationId xmlns:a16="http://schemas.microsoft.com/office/drawing/2014/main" id="{B9EAFB75-FEAF-DF43-9748-049758AAA7A8}"/>
              </a:ext>
            </a:extLst>
          </p:cNvPr>
          <p:cNvPicPr>
            <a:picLocks noChangeAspect="1"/>
          </p:cNvPicPr>
          <p:nvPr/>
        </p:nvPicPr>
        <p:blipFill>
          <a:blip r:embed="rId3"/>
          <a:stretch>
            <a:fillRect/>
          </a:stretch>
        </p:blipFill>
        <p:spPr>
          <a:xfrm>
            <a:off x="3580687" y="1095921"/>
            <a:ext cx="2952097" cy="1729745"/>
          </a:xfrm>
          <a:prstGeom prst="rect">
            <a:avLst/>
          </a:prstGeom>
        </p:spPr>
      </p:pic>
      <p:pic>
        <p:nvPicPr>
          <p:cNvPr id="9" name="Picture 8">
            <a:extLst>
              <a:ext uri="{FF2B5EF4-FFF2-40B4-BE49-F238E27FC236}">
                <a16:creationId xmlns:a16="http://schemas.microsoft.com/office/drawing/2014/main" id="{D653DE1E-1679-5746-8E6F-4CF0A34F0BDD}"/>
              </a:ext>
            </a:extLst>
          </p:cNvPr>
          <p:cNvPicPr>
            <a:picLocks noChangeAspect="1"/>
          </p:cNvPicPr>
          <p:nvPr/>
        </p:nvPicPr>
        <p:blipFill>
          <a:blip r:embed="rId4"/>
          <a:stretch>
            <a:fillRect/>
          </a:stretch>
        </p:blipFill>
        <p:spPr>
          <a:xfrm>
            <a:off x="440582" y="2917787"/>
            <a:ext cx="2952098" cy="1729745"/>
          </a:xfrm>
          <a:prstGeom prst="rect">
            <a:avLst/>
          </a:prstGeom>
        </p:spPr>
      </p:pic>
      <p:pic>
        <p:nvPicPr>
          <p:cNvPr id="10" name="Picture 9">
            <a:extLst>
              <a:ext uri="{FF2B5EF4-FFF2-40B4-BE49-F238E27FC236}">
                <a16:creationId xmlns:a16="http://schemas.microsoft.com/office/drawing/2014/main" id="{D4D109B7-A57C-4146-96E3-EF866EEE6633}"/>
              </a:ext>
            </a:extLst>
          </p:cNvPr>
          <p:cNvPicPr>
            <a:picLocks noChangeAspect="1"/>
          </p:cNvPicPr>
          <p:nvPr/>
        </p:nvPicPr>
        <p:blipFill>
          <a:blip r:embed="rId5"/>
          <a:stretch>
            <a:fillRect/>
          </a:stretch>
        </p:blipFill>
        <p:spPr>
          <a:xfrm>
            <a:off x="3580687" y="2917786"/>
            <a:ext cx="2952100" cy="1729746"/>
          </a:xfrm>
          <a:prstGeom prst="rect">
            <a:avLst/>
          </a:prstGeom>
        </p:spPr>
      </p:pic>
      <p:pic>
        <p:nvPicPr>
          <p:cNvPr id="11" name="Picture 10">
            <a:extLst>
              <a:ext uri="{FF2B5EF4-FFF2-40B4-BE49-F238E27FC236}">
                <a16:creationId xmlns:a16="http://schemas.microsoft.com/office/drawing/2014/main" id="{5C1763A1-3EFF-E24E-8683-2F4A9D1611BB}"/>
              </a:ext>
            </a:extLst>
          </p:cNvPr>
          <p:cNvPicPr>
            <a:picLocks noChangeAspect="1"/>
          </p:cNvPicPr>
          <p:nvPr/>
        </p:nvPicPr>
        <p:blipFill>
          <a:blip r:embed="rId6"/>
          <a:stretch>
            <a:fillRect/>
          </a:stretch>
        </p:blipFill>
        <p:spPr>
          <a:xfrm>
            <a:off x="6624156" y="1341690"/>
            <a:ext cx="2468373" cy="3082038"/>
          </a:xfrm>
          <a:prstGeom prst="rect">
            <a:avLst/>
          </a:prstGeom>
        </p:spPr>
      </p:pic>
    </p:spTree>
    <p:extLst>
      <p:ext uri="{BB962C8B-B14F-4D97-AF65-F5344CB8AC3E}">
        <p14:creationId xmlns:p14="http://schemas.microsoft.com/office/powerpoint/2010/main" val="3770123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03B5EB-722A-BD44-9A52-9A6EB281ACE0}"/>
              </a:ext>
            </a:extLst>
          </p:cNvPr>
          <p:cNvSpPr>
            <a:spLocks noGrp="1"/>
          </p:cNvSpPr>
          <p:nvPr>
            <p:ph type="title"/>
          </p:nvPr>
        </p:nvSpPr>
        <p:spPr/>
        <p:txBody>
          <a:bodyPr>
            <a:normAutofit fontScale="90000"/>
          </a:bodyPr>
          <a:lstStyle/>
          <a:p>
            <a:pPr algn="ctr"/>
            <a:r>
              <a:rPr lang="en-US" dirty="0">
                <a:solidFill>
                  <a:srgbClr val="006095"/>
                </a:solidFill>
              </a:rPr>
              <a:t>Connect with us!</a:t>
            </a:r>
          </a:p>
        </p:txBody>
      </p:sp>
      <p:sp>
        <p:nvSpPr>
          <p:cNvPr id="2" name="TextBox 1">
            <a:extLst>
              <a:ext uri="{FF2B5EF4-FFF2-40B4-BE49-F238E27FC236}">
                <a16:creationId xmlns:a16="http://schemas.microsoft.com/office/drawing/2014/main" id="{AC26E0F6-A4D5-5645-AE73-597757693D3C}"/>
              </a:ext>
            </a:extLst>
          </p:cNvPr>
          <p:cNvSpPr txBox="1"/>
          <p:nvPr/>
        </p:nvSpPr>
        <p:spPr>
          <a:xfrm>
            <a:off x="4706009" y="1550418"/>
            <a:ext cx="3744881" cy="884858"/>
          </a:xfrm>
          <a:prstGeom prst="rect">
            <a:avLst/>
          </a:prstGeom>
          <a:noFill/>
        </p:spPr>
        <p:txBody>
          <a:bodyPr wrap="square" lIns="91440" tIns="45720" rIns="91440" bIns="45720" rtlCol="0" anchor="t">
            <a:spAutoFit/>
          </a:bodyPr>
          <a:lstStyle/>
          <a:p>
            <a:pPr algn="ctr"/>
            <a:r>
              <a:rPr lang="en-US" sz="2000" b="1" dirty="0">
                <a:solidFill>
                  <a:srgbClr val="006095"/>
                </a:solidFill>
              </a:rPr>
              <a:t>QUESTIONS?</a:t>
            </a:r>
            <a:endParaRPr lang="en-US" sz="2000" dirty="0">
              <a:cs typeface="Helvetica"/>
            </a:endParaRPr>
          </a:p>
          <a:p>
            <a:pPr algn="ctr"/>
            <a:endParaRPr lang="en-US" sz="1800" b="1" dirty="0">
              <a:solidFill>
                <a:srgbClr val="006095"/>
              </a:solidFill>
            </a:endParaRPr>
          </a:p>
          <a:p>
            <a:endParaRPr lang="en-US" dirty="0"/>
          </a:p>
        </p:txBody>
      </p:sp>
      <p:pic>
        <p:nvPicPr>
          <p:cNvPr id="5" name="Picture 4">
            <a:extLst>
              <a:ext uri="{FF2B5EF4-FFF2-40B4-BE49-F238E27FC236}">
                <a16:creationId xmlns:a16="http://schemas.microsoft.com/office/drawing/2014/main" id="{A225E304-366F-3342-A91E-56B33D594DA6}"/>
              </a:ext>
            </a:extLst>
          </p:cNvPr>
          <p:cNvPicPr>
            <a:picLocks noChangeAspect="1"/>
          </p:cNvPicPr>
          <p:nvPr/>
        </p:nvPicPr>
        <p:blipFill rotWithShape="1">
          <a:blip r:embed="rId3"/>
          <a:srcRect l="15538" t="19146" r="7880" b="60197"/>
          <a:stretch/>
        </p:blipFill>
        <p:spPr>
          <a:xfrm>
            <a:off x="526680" y="3535000"/>
            <a:ext cx="3938954" cy="1062496"/>
          </a:xfrm>
          <a:prstGeom prst="rect">
            <a:avLst/>
          </a:prstGeom>
        </p:spPr>
      </p:pic>
      <p:pic>
        <p:nvPicPr>
          <p:cNvPr id="6" name="Picture 5" descr="A large brick building&#10;&#10;Description automatically generated">
            <a:extLst>
              <a:ext uri="{FF2B5EF4-FFF2-40B4-BE49-F238E27FC236}">
                <a16:creationId xmlns:a16="http://schemas.microsoft.com/office/drawing/2014/main" id="{654100BB-A4BB-9F44-A439-6A9EBFC5C8BA}"/>
              </a:ext>
            </a:extLst>
          </p:cNvPr>
          <p:cNvPicPr>
            <a:picLocks noChangeAspect="1"/>
          </p:cNvPicPr>
          <p:nvPr/>
        </p:nvPicPr>
        <p:blipFill>
          <a:blip r:embed="rId4"/>
          <a:stretch>
            <a:fillRect/>
          </a:stretch>
        </p:blipFill>
        <p:spPr>
          <a:xfrm>
            <a:off x="694040" y="1182394"/>
            <a:ext cx="3707201" cy="2220097"/>
          </a:xfrm>
          <a:prstGeom prst="rect">
            <a:avLst/>
          </a:prstGeom>
        </p:spPr>
      </p:pic>
    </p:spTree>
    <p:extLst>
      <p:ext uri="{BB962C8B-B14F-4D97-AF65-F5344CB8AC3E}">
        <p14:creationId xmlns:p14="http://schemas.microsoft.com/office/powerpoint/2010/main" val="2080558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23900" y="535371"/>
            <a:ext cx="6155415" cy="393192"/>
          </a:xfrm>
        </p:spPr>
        <p:txBody>
          <a:bodyPr>
            <a:normAutofit fontScale="90000"/>
          </a:bodyPr>
          <a:lstStyle/>
          <a:p>
            <a:pPr algn="ctr"/>
            <a:r>
              <a:rPr lang="en-US">
                <a:solidFill>
                  <a:srgbClr val="006095"/>
                </a:solidFill>
              </a:rPr>
              <a:t>WE ARE UCLA</a:t>
            </a:r>
          </a:p>
        </p:txBody>
      </p:sp>
      <p:pic>
        <p:nvPicPr>
          <p:cNvPr id="10" name="Picture 9">
            <a:extLst>
              <a:ext uri="{FF2B5EF4-FFF2-40B4-BE49-F238E27FC236}">
                <a16:creationId xmlns:a16="http://schemas.microsoft.com/office/drawing/2014/main" id="{A50EE3B5-AA16-7343-86BB-AE47FA151F7D}"/>
              </a:ext>
            </a:extLst>
          </p:cNvPr>
          <p:cNvPicPr>
            <a:picLocks noChangeAspect="1"/>
          </p:cNvPicPr>
          <p:nvPr/>
        </p:nvPicPr>
        <p:blipFill>
          <a:blip r:embed="rId3"/>
          <a:stretch>
            <a:fillRect/>
          </a:stretch>
        </p:blipFill>
        <p:spPr>
          <a:xfrm>
            <a:off x="477427" y="1200465"/>
            <a:ext cx="4152762" cy="605414"/>
          </a:xfrm>
          <a:prstGeom prst="rect">
            <a:avLst/>
          </a:prstGeom>
        </p:spPr>
      </p:pic>
      <p:pic>
        <p:nvPicPr>
          <p:cNvPr id="12" name="Picture 11">
            <a:extLst>
              <a:ext uri="{FF2B5EF4-FFF2-40B4-BE49-F238E27FC236}">
                <a16:creationId xmlns:a16="http://schemas.microsoft.com/office/drawing/2014/main" id="{E0B934AD-1FC3-B042-9E6B-000C52A73387}"/>
              </a:ext>
            </a:extLst>
          </p:cNvPr>
          <p:cNvPicPr>
            <a:picLocks noChangeAspect="1"/>
          </p:cNvPicPr>
          <p:nvPr/>
        </p:nvPicPr>
        <p:blipFill rotWithShape="1">
          <a:blip r:embed="rId4"/>
          <a:srcRect l="44846"/>
          <a:stretch/>
        </p:blipFill>
        <p:spPr>
          <a:xfrm>
            <a:off x="2099622" y="2612035"/>
            <a:ext cx="1824044" cy="514978"/>
          </a:xfrm>
          <a:prstGeom prst="rect">
            <a:avLst/>
          </a:prstGeom>
        </p:spPr>
      </p:pic>
      <p:pic>
        <p:nvPicPr>
          <p:cNvPr id="14" name="Picture 13">
            <a:extLst>
              <a:ext uri="{FF2B5EF4-FFF2-40B4-BE49-F238E27FC236}">
                <a16:creationId xmlns:a16="http://schemas.microsoft.com/office/drawing/2014/main" id="{DDBB5043-17A2-5C4D-B34C-9BA66D32E8A5}"/>
              </a:ext>
            </a:extLst>
          </p:cNvPr>
          <p:cNvPicPr>
            <a:picLocks noChangeAspect="1"/>
          </p:cNvPicPr>
          <p:nvPr/>
        </p:nvPicPr>
        <p:blipFill rotWithShape="1">
          <a:blip r:embed="rId5"/>
          <a:srcRect l="47017"/>
          <a:stretch/>
        </p:blipFill>
        <p:spPr>
          <a:xfrm>
            <a:off x="2133638" y="2146202"/>
            <a:ext cx="1709709" cy="543326"/>
          </a:xfrm>
          <a:prstGeom prst="rect">
            <a:avLst/>
          </a:prstGeom>
        </p:spPr>
      </p:pic>
      <p:pic>
        <p:nvPicPr>
          <p:cNvPr id="16" name="Picture 15">
            <a:extLst>
              <a:ext uri="{FF2B5EF4-FFF2-40B4-BE49-F238E27FC236}">
                <a16:creationId xmlns:a16="http://schemas.microsoft.com/office/drawing/2014/main" id="{C98F7BF5-7E42-3C45-8478-D6992A52245D}"/>
              </a:ext>
            </a:extLst>
          </p:cNvPr>
          <p:cNvPicPr>
            <a:picLocks noChangeAspect="1"/>
          </p:cNvPicPr>
          <p:nvPr/>
        </p:nvPicPr>
        <p:blipFill rotWithShape="1">
          <a:blip r:embed="rId6"/>
          <a:srcRect l="54152"/>
          <a:stretch/>
        </p:blipFill>
        <p:spPr>
          <a:xfrm>
            <a:off x="2133638" y="1622386"/>
            <a:ext cx="1284497" cy="651991"/>
          </a:xfrm>
          <a:prstGeom prst="rect">
            <a:avLst/>
          </a:prstGeom>
        </p:spPr>
      </p:pic>
      <p:pic>
        <p:nvPicPr>
          <p:cNvPr id="17" name="Picture 16">
            <a:extLst>
              <a:ext uri="{FF2B5EF4-FFF2-40B4-BE49-F238E27FC236}">
                <a16:creationId xmlns:a16="http://schemas.microsoft.com/office/drawing/2014/main" id="{027B7A2A-E8ED-1D42-A6B1-32F0AB2C39B5}"/>
              </a:ext>
            </a:extLst>
          </p:cNvPr>
          <p:cNvPicPr>
            <a:picLocks noChangeAspect="1"/>
          </p:cNvPicPr>
          <p:nvPr/>
        </p:nvPicPr>
        <p:blipFill rotWithShape="1">
          <a:blip r:embed="rId7"/>
          <a:srcRect l="38364"/>
          <a:stretch/>
        </p:blipFill>
        <p:spPr>
          <a:xfrm>
            <a:off x="2099622" y="2985899"/>
            <a:ext cx="2362468" cy="687604"/>
          </a:xfrm>
          <a:prstGeom prst="rect">
            <a:avLst/>
          </a:prstGeom>
        </p:spPr>
      </p:pic>
      <p:grpSp>
        <p:nvGrpSpPr>
          <p:cNvPr id="8" name="Group 7">
            <a:extLst>
              <a:ext uri="{FF2B5EF4-FFF2-40B4-BE49-F238E27FC236}">
                <a16:creationId xmlns:a16="http://schemas.microsoft.com/office/drawing/2014/main" id="{A64CD62B-E8D6-41F3-9DB6-3956A8A385EF}"/>
              </a:ext>
            </a:extLst>
          </p:cNvPr>
          <p:cNvGrpSpPr/>
          <p:nvPr/>
        </p:nvGrpSpPr>
        <p:grpSpPr>
          <a:xfrm>
            <a:off x="4712159" y="164430"/>
            <a:ext cx="4254223" cy="4224067"/>
            <a:chOff x="4722456" y="313741"/>
            <a:chExt cx="4346899" cy="4265256"/>
          </a:xfrm>
        </p:grpSpPr>
        <p:pic>
          <p:nvPicPr>
            <p:cNvPr id="7" name="Picture 7" descr="A close up of a card&#10;&#10;Description automatically generated">
              <a:extLst>
                <a:ext uri="{FF2B5EF4-FFF2-40B4-BE49-F238E27FC236}">
                  <a16:creationId xmlns:a16="http://schemas.microsoft.com/office/drawing/2014/main" id="{A7506777-7ED4-4FCB-A9F2-C45B443EE52D}"/>
                </a:ext>
              </a:extLst>
            </p:cNvPr>
            <p:cNvPicPr>
              <a:picLocks noChangeAspect="1"/>
            </p:cNvPicPr>
            <p:nvPr/>
          </p:nvPicPr>
          <p:blipFill>
            <a:blip r:embed="rId8"/>
            <a:stretch>
              <a:fillRect/>
            </a:stretch>
          </p:blipFill>
          <p:spPr>
            <a:xfrm>
              <a:off x="6040405" y="2611404"/>
              <a:ext cx="1920940" cy="1967593"/>
            </a:xfrm>
            <a:prstGeom prst="rect">
              <a:avLst/>
            </a:prstGeom>
          </p:spPr>
        </p:pic>
        <p:pic>
          <p:nvPicPr>
            <p:cNvPr id="6" name="Picture 6" descr="A close up of a card&#10;&#10;Description automatically generated">
              <a:extLst>
                <a:ext uri="{FF2B5EF4-FFF2-40B4-BE49-F238E27FC236}">
                  <a16:creationId xmlns:a16="http://schemas.microsoft.com/office/drawing/2014/main" id="{8F2562A9-E187-45D3-A857-9B7F1102CEEE}"/>
                </a:ext>
              </a:extLst>
            </p:cNvPr>
            <p:cNvPicPr>
              <a:picLocks noChangeAspect="1"/>
            </p:cNvPicPr>
            <p:nvPr/>
          </p:nvPicPr>
          <p:blipFill>
            <a:blip r:embed="rId9"/>
            <a:stretch>
              <a:fillRect/>
            </a:stretch>
          </p:blipFill>
          <p:spPr>
            <a:xfrm>
              <a:off x="7095931" y="756945"/>
              <a:ext cx="1973424" cy="1973424"/>
            </a:xfrm>
            <a:prstGeom prst="rect">
              <a:avLst/>
            </a:prstGeom>
          </p:spPr>
        </p:pic>
        <p:pic>
          <p:nvPicPr>
            <p:cNvPr id="18" name="Picture 5" descr="A close up of a card&#10;&#10;Description automatically generated">
              <a:extLst>
                <a:ext uri="{FF2B5EF4-FFF2-40B4-BE49-F238E27FC236}">
                  <a16:creationId xmlns:a16="http://schemas.microsoft.com/office/drawing/2014/main" id="{5D1C36CA-0EF5-484E-BB70-DAD5F1061D4A}"/>
                </a:ext>
              </a:extLst>
            </p:cNvPr>
            <p:cNvPicPr>
              <a:picLocks noChangeAspect="1"/>
            </p:cNvPicPr>
            <p:nvPr/>
          </p:nvPicPr>
          <p:blipFill>
            <a:blip r:embed="rId10"/>
            <a:stretch>
              <a:fillRect/>
            </a:stretch>
          </p:blipFill>
          <p:spPr>
            <a:xfrm>
              <a:off x="4722456" y="313741"/>
              <a:ext cx="2521599" cy="2544925"/>
            </a:xfrm>
            <a:prstGeom prst="rect">
              <a:avLst/>
            </a:prstGeom>
          </p:spPr>
        </p:pic>
      </p:grpSp>
    </p:spTree>
    <p:extLst>
      <p:ext uri="{BB962C8B-B14F-4D97-AF65-F5344CB8AC3E}">
        <p14:creationId xmlns:p14="http://schemas.microsoft.com/office/powerpoint/2010/main" val="1811201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02B050-3022-BF4B-8D4F-7C7DB81BFB77}"/>
              </a:ext>
            </a:extLst>
          </p:cNvPr>
          <p:cNvSpPr/>
          <p:nvPr/>
        </p:nvSpPr>
        <p:spPr>
          <a:xfrm>
            <a:off x="2667449" y="136248"/>
            <a:ext cx="3636335" cy="663022"/>
          </a:xfrm>
          <a:prstGeom prst="rect">
            <a:avLst/>
          </a:prstGeom>
          <a:solidFill>
            <a:srgbClr val="006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50"/>
              </a:spcAft>
            </a:pPr>
            <a:r>
              <a:rPr lang="en-US" sz="2100" b="1">
                <a:latin typeface="Helvetica" pitchFamily="2" charset="0"/>
              </a:rPr>
              <a:t>About UCLA</a:t>
            </a:r>
          </a:p>
        </p:txBody>
      </p:sp>
      <p:sp>
        <p:nvSpPr>
          <p:cNvPr id="11" name="Rectangle 10">
            <a:extLst>
              <a:ext uri="{FF2B5EF4-FFF2-40B4-BE49-F238E27FC236}">
                <a16:creationId xmlns:a16="http://schemas.microsoft.com/office/drawing/2014/main" id="{A2FA0DD6-316C-0D45-A568-994C0650A83C}"/>
              </a:ext>
            </a:extLst>
          </p:cNvPr>
          <p:cNvSpPr/>
          <p:nvPr/>
        </p:nvSpPr>
        <p:spPr>
          <a:xfrm>
            <a:off x="0" y="4707290"/>
            <a:ext cx="9144000" cy="455149"/>
          </a:xfrm>
          <a:prstGeom prst="rect">
            <a:avLst/>
          </a:prstGeom>
          <a:gradFill>
            <a:gsLst>
              <a:gs pos="0">
                <a:srgbClr val="00578B"/>
              </a:gs>
              <a:gs pos="100000">
                <a:srgbClr val="2774A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923B253-93EC-864D-B864-1C22BBF0EBD7}"/>
              </a:ext>
            </a:extLst>
          </p:cNvPr>
          <p:cNvPicPr>
            <a:picLocks noChangeAspect="1"/>
          </p:cNvPicPr>
          <p:nvPr/>
        </p:nvPicPr>
        <p:blipFill>
          <a:blip r:embed="rId3"/>
          <a:stretch>
            <a:fillRect/>
          </a:stretch>
        </p:blipFill>
        <p:spPr>
          <a:xfrm>
            <a:off x="364120" y="4873056"/>
            <a:ext cx="1388543" cy="132946"/>
          </a:xfrm>
          <a:prstGeom prst="rect">
            <a:avLst/>
          </a:prstGeom>
        </p:spPr>
      </p:pic>
      <p:sp>
        <p:nvSpPr>
          <p:cNvPr id="13" name="TextBox 12">
            <a:extLst>
              <a:ext uri="{FF2B5EF4-FFF2-40B4-BE49-F238E27FC236}">
                <a16:creationId xmlns:a16="http://schemas.microsoft.com/office/drawing/2014/main" id="{FCABD5A3-668D-AA4E-A857-DE5A179A0CAC}"/>
              </a:ext>
            </a:extLst>
          </p:cNvPr>
          <p:cNvSpPr txBox="1"/>
          <p:nvPr/>
        </p:nvSpPr>
        <p:spPr>
          <a:xfrm>
            <a:off x="7292051" y="4841771"/>
            <a:ext cx="1641640" cy="215444"/>
          </a:xfrm>
          <a:prstGeom prst="rect">
            <a:avLst/>
          </a:prstGeom>
          <a:noFill/>
        </p:spPr>
        <p:txBody>
          <a:bodyPr wrap="square" rtlCol="0">
            <a:spAutoFit/>
          </a:bodyPr>
          <a:lstStyle/>
          <a:p>
            <a:pPr algn="r" defTabSz="514350">
              <a:spcAft>
                <a:spcPts val="450"/>
              </a:spcAft>
              <a:defRPr/>
            </a:pPr>
            <a:r>
              <a:rPr lang="en-US" sz="800" b="1" err="1">
                <a:solidFill>
                  <a:schemeClr val="bg1"/>
                </a:solidFill>
              </a:rPr>
              <a:t>summer.ucla.edu</a:t>
            </a:r>
            <a:endParaRPr lang="en-US" sz="800" b="1">
              <a:solidFill>
                <a:schemeClr val="bg1"/>
              </a:solidFill>
            </a:endParaRPr>
          </a:p>
        </p:txBody>
      </p:sp>
      <p:sp>
        <p:nvSpPr>
          <p:cNvPr id="7" name="TextBox 6">
            <a:extLst>
              <a:ext uri="{FF2B5EF4-FFF2-40B4-BE49-F238E27FC236}">
                <a16:creationId xmlns:a16="http://schemas.microsoft.com/office/drawing/2014/main" id="{12D892EC-A7CB-4840-AF37-F6BBE3ABEFDE}"/>
              </a:ext>
            </a:extLst>
          </p:cNvPr>
          <p:cNvSpPr txBox="1"/>
          <p:nvPr/>
        </p:nvSpPr>
        <p:spPr>
          <a:xfrm>
            <a:off x="492981" y="922351"/>
            <a:ext cx="8189843" cy="3539430"/>
          </a:xfrm>
          <a:prstGeom prst="rect">
            <a:avLst/>
          </a:prstGeom>
          <a:noFill/>
        </p:spPr>
        <p:txBody>
          <a:bodyPr wrap="square" rtlCol="0">
            <a:spAutoFit/>
          </a:bodyPr>
          <a:lstStyle/>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One of the 10 University of California campuses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Founded in 1919</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The second oldest UC campus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~48,000 students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The most applied to university in the USA.  Receives over 160,000 applications annually</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Approximately $10 Billion USD annual operating budget</a:t>
            </a:r>
          </a:p>
          <a:p>
            <a:pPr marL="285750" indent="-285750">
              <a:buFont typeface="Arial" panose="020B0604020202020204" pitchFamily="34" charset="0"/>
              <a:buChar char="•"/>
            </a:pPr>
            <a:endParaRPr lang="en-US" sz="1600" dirty="0"/>
          </a:p>
        </p:txBody>
      </p:sp>
    </p:spTree>
    <p:extLst>
      <p:ext uri="{BB962C8B-B14F-4D97-AF65-F5344CB8AC3E}">
        <p14:creationId xmlns:p14="http://schemas.microsoft.com/office/powerpoint/2010/main" val="463470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6290AE3-09B6-45F5-A6A8-95A0FADBF058}"/>
              </a:ext>
            </a:extLst>
          </p:cNvPr>
          <p:cNvGrpSpPr/>
          <p:nvPr/>
        </p:nvGrpSpPr>
        <p:grpSpPr>
          <a:xfrm>
            <a:off x="64964" y="89864"/>
            <a:ext cx="4246460" cy="4245901"/>
            <a:chOff x="294437" y="67864"/>
            <a:chExt cx="5661946" cy="5661201"/>
          </a:xfrm>
        </p:grpSpPr>
        <p:pic>
          <p:nvPicPr>
            <p:cNvPr id="17" name="Picture 17" descr="A picture containing text, businesscard&#10;&#10;Description automatically generated">
              <a:extLst>
                <a:ext uri="{FF2B5EF4-FFF2-40B4-BE49-F238E27FC236}">
                  <a16:creationId xmlns:a16="http://schemas.microsoft.com/office/drawing/2014/main" id="{21297AB2-2502-4BA4-91A2-AF1E5EA94502}"/>
                </a:ext>
              </a:extLst>
            </p:cNvPr>
            <p:cNvPicPr>
              <a:picLocks noChangeAspect="1"/>
            </p:cNvPicPr>
            <p:nvPr/>
          </p:nvPicPr>
          <p:blipFill>
            <a:blip r:embed="rId3"/>
            <a:stretch>
              <a:fillRect/>
            </a:stretch>
          </p:blipFill>
          <p:spPr>
            <a:xfrm>
              <a:off x="3148027" y="1069403"/>
              <a:ext cx="2808356" cy="2650247"/>
            </a:xfrm>
            <a:prstGeom prst="rect">
              <a:avLst/>
            </a:prstGeom>
          </p:spPr>
        </p:pic>
        <p:pic>
          <p:nvPicPr>
            <p:cNvPr id="16" name="Picture 16">
              <a:extLst>
                <a:ext uri="{FF2B5EF4-FFF2-40B4-BE49-F238E27FC236}">
                  <a16:creationId xmlns:a16="http://schemas.microsoft.com/office/drawing/2014/main" id="{4506784A-EFC1-4148-AC66-6F4484266582}"/>
                </a:ext>
              </a:extLst>
            </p:cNvPr>
            <p:cNvPicPr>
              <a:picLocks noChangeAspect="1"/>
            </p:cNvPicPr>
            <p:nvPr/>
          </p:nvPicPr>
          <p:blipFill>
            <a:blip r:embed="rId4"/>
            <a:stretch>
              <a:fillRect/>
            </a:stretch>
          </p:blipFill>
          <p:spPr>
            <a:xfrm>
              <a:off x="294437" y="2892977"/>
              <a:ext cx="2922140" cy="2836088"/>
            </a:xfrm>
            <a:prstGeom prst="rect">
              <a:avLst/>
            </a:prstGeom>
          </p:spPr>
        </p:pic>
        <p:pic>
          <p:nvPicPr>
            <p:cNvPr id="15" name="Picture 15" descr="A picture containing text, businesscard&#10;&#10;Description automatically generated">
              <a:extLst>
                <a:ext uri="{FF2B5EF4-FFF2-40B4-BE49-F238E27FC236}">
                  <a16:creationId xmlns:a16="http://schemas.microsoft.com/office/drawing/2014/main" id="{A0228E79-C254-4913-8684-951F22DA16A8}"/>
                </a:ext>
              </a:extLst>
            </p:cNvPr>
            <p:cNvPicPr>
              <a:picLocks noChangeAspect="1"/>
            </p:cNvPicPr>
            <p:nvPr/>
          </p:nvPicPr>
          <p:blipFill>
            <a:blip r:embed="rId5"/>
            <a:stretch>
              <a:fillRect/>
            </a:stretch>
          </p:blipFill>
          <p:spPr>
            <a:xfrm>
              <a:off x="657285" y="67864"/>
              <a:ext cx="2698877" cy="2648756"/>
            </a:xfrm>
            <a:prstGeom prst="rect">
              <a:avLst/>
            </a:prstGeom>
          </p:spPr>
        </p:pic>
      </p:grpSp>
      <p:cxnSp>
        <p:nvCxnSpPr>
          <p:cNvPr id="22" name="Straight Connector 21">
            <a:extLst>
              <a:ext uri="{FF2B5EF4-FFF2-40B4-BE49-F238E27FC236}">
                <a16:creationId xmlns:a16="http://schemas.microsoft.com/office/drawing/2014/main" id="{8F880EF2-DF79-4D9D-8F11-E91D48C797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00" y="4334030"/>
            <a:ext cx="6858000" cy="0"/>
          </a:xfrm>
          <a:prstGeom prst="line">
            <a:avLst/>
          </a:prstGeom>
          <a:ln w="19050">
            <a:solidFill>
              <a:srgbClr val="3590D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C602B050-3022-BF4B-8D4F-7C7DB81BFB77}"/>
              </a:ext>
            </a:extLst>
          </p:cNvPr>
          <p:cNvSpPr/>
          <p:nvPr/>
        </p:nvSpPr>
        <p:spPr>
          <a:xfrm>
            <a:off x="2667449" y="136248"/>
            <a:ext cx="3636335" cy="663022"/>
          </a:xfrm>
          <a:prstGeom prst="rect">
            <a:avLst/>
          </a:prstGeom>
          <a:solidFill>
            <a:srgbClr val="006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50"/>
              </a:spcAft>
            </a:pPr>
            <a:r>
              <a:rPr lang="en-US" sz="2100" b="1">
                <a:latin typeface="Helvetica" pitchFamily="2" charset="0"/>
              </a:rPr>
              <a:t>About UCLA</a:t>
            </a:r>
          </a:p>
        </p:txBody>
      </p:sp>
      <p:sp>
        <p:nvSpPr>
          <p:cNvPr id="11" name="Rectangle 10">
            <a:extLst>
              <a:ext uri="{FF2B5EF4-FFF2-40B4-BE49-F238E27FC236}">
                <a16:creationId xmlns:a16="http://schemas.microsoft.com/office/drawing/2014/main" id="{A2FA0DD6-316C-0D45-A568-994C0650A83C}"/>
              </a:ext>
            </a:extLst>
          </p:cNvPr>
          <p:cNvSpPr/>
          <p:nvPr/>
        </p:nvSpPr>
        <p:spPr>
          <a:xfrm>
            <a:off x="0" y="4707290"/>
            <a:ext cx="9144000" cy="455149"/>
          </a:xfrm>
          <a:prstGeom prst="rect">
            <a:avLst/>
          </a:prstGeom>
          <a:gradFill>
            <a:gsLst>
              <a:gs pos="0">
                <a:srgbClr val="00578B"/>
              </a:gs>
              <a:gs pos="100000">
                <a:srgbClr val="2774A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923B253-93EC-864D-B864-1C22BBF0EBD7}"/>
              </a:ext>
            </a:extLst>
          </p:cNvPr>
          <p:cNvPicPr>
            <a:picLocks noChangeAspect="1"/>
          </p:cNvPicPr>
          <p:nvPr/>
        </p:nvPicPr>
        <p:blipFill>
          <a:blip r:embed="rId6"/>
          <a:stretch>
            <a:fillRect/>
          </a:stretch>
        </p:blipFill>
        <p:spPr>
          <a:xfrm>
            <a:off x="364120" y="4873056"/>
            <a:ext cx="1388543" cy="132946"/>
          </a:xfrm>
          <a:prstGeom prst="rect">
            <a:avLst/>
          </a:prstGeom>
        </p:spPr>
      </p:pic>
      <p:sp>
        <p:nvSpPr>
          <p:cNvPr id="13" name="TextBox 12">
            <a:extLst>
              <a:ext uri="{FF2B5EF4-FFF2-40B4-BE49-F238E27FC236}">
                <a16:creationId xmlns:a16="http://schemas.microsoft.com/office/drawing/2014/main" id="{FCABD5A3-668D-AA4E-A857-DE5A179A0CAC}"/>
              </a:ext>
            </a:extLst>
          </p:cNvPr>
          <p:cNvSpPr txBox="1"/>
          <p:nvPr/>
        </p:nvSpPr>
        <p:spPr>
          <a:xfrm>
            <a:off x="7292051" y="4841771"/>
            <a:ext cx="1641640" cy="215444"/>
          </a:xfrm>
          <a:prstGeom prst="rect">
            <a:avLst/>
          </a:prstGeom>
          <a:noFill/>
        </p:spPr>
        <p:txBody>
          <a:bodyPr wrap="square" rtlCol="0">
            <a:spAutoFit/>
          </a:bodyPr>
          <a:lstStyle/>
          <a:p>
            <a:pPr algn="r" defTabSz="514350">
              <a:spcAft>
                <a:spcPts val="450"/>
              </a:spcAft>
              <a:defRPr/>
            </a:pPr>
            <a:r>
              <a:rPr lang="en-US" sz="800" b="1" err="1">
                <a:solidFill>
                  <a:schemeClr val="bg1"/>
                </a:solidFill>
              </a:rPr>
              <a:t>summer.ucla.edu</a:t>
            </a:r>
            <a:endParaRPr lang="en-US" sz="800" b="1">
              <a:solidFill>
                <a:schemeClr val="bg1"/>
              </a:solidFill>
            </a:endParaRPr>
          </a:p>
        </p:txBody>
      </p:sp>
      <p:sp>
        <p:nvSpPr>
          <p:cNvPr id="2" name="TextBox 1">
            <a:extLst>
              <a:ext uri="{FF2B5EF4-FFF2-40B4-BE49-F238E27FC236}">
                <a16:creationId xmlns:a16="http://schemas.microsoft.com/office/drawing/2014/main" id="{3586A2E4-4349-49B5-A4C7-762AB0BA35F8}"/>
              </a:ext>
            </a:extLst>
          </p:cNvPr>
          <p:cNvSpPr txBox="1"/>
          <p:nvPr/>
        </p:nvSpPr>
        <p:spPr>
          <a:xfrm>
            <a:off x="1970333" y="1170855"/>
            <a:ext cx="6142538" cy="313162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r"/>
            <a:r>
              <a:rPr lang="en-US" sz="2100" b="1">
                <a:solidFill>
                  <a:srgbClr val="006095"/>
                </a:solidFill>
                <a:latin typeface="Helvetica"/>
                <a:cs typeface="Helvetica"/>
              </a:rPr>
              <a:t>14</a:t>
            </a:r>
            <a:r>
              <a:rPr lang="en-US" sz="1700">
                <a:latin typeface="Helvetica"/>
                <a:cs typeface="Helvetica"/>
              </a:rPr>
              <a:t> Nobel Laureates, </a:t>
            </a:r>
            <a:br>
              <a:rPr lang="en-US" sz="1700">
                <a:latin typeface="Helvetica"/>
                <a:cs typeface="Helvetica"/>
              </a:rPr>
            </a:br>
            <a:r>
              <a:rPr lang="en-US" sz="2100" b="1">
                <a:solidFill>
                  <a:srgbClr val="006095"/>
                </a:solidFill>
                <a:latin typeface="Helvetica"/>
                <a:cs typeface="Helvetica"/>
              </a:rPr>
              <a:t>11</a:t>
            </a:r>
            <a:r>
              <a:rPr lang="en-US" sz="1700">
                <a:latin typeface="Helvetica"/>
                <a:cs typeface="Helvetica"/>
              </a:rPr>
              <a:t> National Medal of Science Winners, </a:t>
            </a:r>
            <a:br>
              <a:rPr lang="en-US" sz="1700">
                <a:latin typeface="Helvetica"/>
                <a:cs typeface="Helvetica"/>
              </a:rPr>
            </a:br>
            <a:r>
              <a:rPr lang="en-US" sz="2100" b="1">
                <a:solidFill>
                  <a:srgbClr val="006095"/>
                </a:solidFill>
                <a:latin typeface="Helvetica"/>
                <a:cs typeface="Helvetica"/>
              </a:rPr>
              <a:t>13 </a:t>
            </a:r>
            <a:r>
              <a:rPr lang="en-US" sz="1700">
                <a:latin typeface="Helvetica"/>
                <a:cs typeface="Helvetica"/>
              </a:rPr>
              <a:t>MacArthur Fellows, </a:t>
            </a:r>
            <a:br>
              <a:rPr lang="en-US" sz="1700">
                <a:latin typeface="Helvetica"/>
                <a:cs typeface="Helvetica"/>
              </a:rPr>
            </a:br>
            <a:r>
              <a:rPr lang="en-US" sz="2100" b="1">
                <a:solidFill>
                  <a:srgbClr val="006095"/>
                </a:solidFill>
                <a:latin typeface="Helvetica"/>
                <a:cs typeface="Helvetica"/>
              </a:rPr>
              <a:t>3</a:t>
            </a:r>
            <a:r>
              <a:rPr lang="en-US" sz="1700">
                <a:latin typeface="Helvetica"/>
                <a:cs typeface="Helvetica"/>
              </a:rPr>
              <a:t> Pulitzer Prize Winners, </a:t>
            </a:r>
            <a:br>
              <a:rPr lang="en-US" sz="1700">
                <a:latin typeface="Helvetica"/>
                <a:cs typeface="Helvetica"/>
              </a:rPr>
            </a:br>
            <a:r>
              <a:rPr lang="en-US" sz="1700">
                <a:latin typeface="Helvetica"/>
                <a:cs typeface="Helvetica"/>
              </a:rPr>
              <a:t>A Fields Medal and an A.M. Turing Award, </a:t>
            </a:r>
            <a:br>
              <a:rPr lang="en-US" sz="1700">
                <a:latin typeface="Helvetica"/>
                <a:cs typeface="Helvetica"/>
              </a:rPr>
            </a:br>
            <a:r>
              <a:rPr lang="en-US" sz="2100" b="1">
                <a:solidFill>
                  <a:srgbClr val="006095"/>
                </a:solidFill>
                <a:latin typeface="Helvetica"/>
                <a:cs typeface="Helvetica"/>
              </a:rPr>
              <a:t>261</a:t>
            </a:r>
            <a:r>
              <a:rPr lang="en-US" sz="1700">
                <a:latin typeface="Helvetica"/>
                <a:cs typeface="Helvetica"/>
              </a:rPr>
              <a:t> Olympic Medals, </a:t>
            </a:r>
            <a:br>
              <a:rPr lang="en-US" sz="1700">
                <a:latin typeface="Helvetica"/>
                <a:cs typeface="Helvetica"/>
              </a:rPr>
            </a:br>
            <a:r>
              <a:rPr lang="en-US" sz="1700">
                <a:latin typeface="Helvetica"/>
                <a:cs typeface="Helvetica"/>
              </a:rPr>
              <a:t>More than</a:t>
            </a:r>
            <a:r>
              <a:rPr lang="en-US" sz="2100">
                <a:latin typeface="Helvetica"/>
                <a:cs typeface="Helvetica"/>
              </a:rPr>
              <a:t> </a:t>
            </a:r>
            <a:r>
              <a:rPr lang="en-US" sz="2100" b="1">
                <a:solidFill>
                  <a:srgbClr val="006095"/>
                </a:solidFill>
                <a:latin typeface="Helvetica"/>
                <a:cs typeface="Helvetica"/>
              </a:rPr>
              <a:t>140</a:t>
            </a:r>
            <a:r>
              <a:rPr lang="en-US" sz="2100">
                <a:latin typeface="Helvetica"/>
                <a:cs typeface="Helvetica"/>
              </a:rPr>
              <a:t> </a:t>
            </a:r>
            <a:r>
              <a:rPr lang="en-US" sz="1700">
                <a:latin typeface="Helvetica"/>
                <a:cs typeface="Helvetica"/>
              </a:rPr>
              <a:t>Companies Created Based on Technology Developed at UCLA </a:t>
            </a:r>
            <a:br>
              <a:rPr lang="en-US" sz="1700">
                <a:latin typeface="Helvetica"/>
                <a:cs typeface="Helvetica"/>
              </a:rPr>
            </a:br>
            <a:r>
              <a:rPr lang="en-US" sz="1700">
                <a:latin typeface="Helvetica"/>
                <a:cs typeface="Helvetica"/>
              </a:rPr>
              <a:t>Students from Over </a:t>
            </a:r>
            <a:r>
              <a:rPr lang="en-US" sz="2100" b="1">
                <a:solidFill>
                  <a:srgbClr val="006095"/>
                </a:solidFill>
                <a:latin typeface="Helvetica"/>
                <a:cs typeface="Helvetica"/>
              </a:rPr>
              <a:t>100</a:t>
            </a:r>
            <a:r>
              <a:rPr lang="en-US" sz="1700">
                <a:latin typeface="Helvetica"/>
                <a:cs typeface="Helvetica"/>
              </a:rPr>
              <a:t> Countries and All </a:t>
            </a:r>
            <a:r>
              <a:rPr lang="en-US" sz="2100" b="1">
                <a:solidFill>
                  <a:srgbClr val="006095"/>
                </a:solidFill>
                <a:latin typeface="Helvetica"/>
                <a:cs typeface="Helvetica"/>
              </a:rPr>
              <a:t>50</a:t>
            </a:r>
            <a:r>
              <a:rPr lang="en-US" sz="2100">
                <a:latin typeface="Helvetica"/>
                <a:cs typeface="Helvetica"/>
              </a:rPr>
              <a:t> </a:t>
            </a:r>
            <a:r>
              <a:rPr lang="en-US" sz="1700">
                <a:latin typeface="Helvetica"/>
                <a:cs typeface="Helvetica"/>
              </a:rPr>
              <a:t>States</a:t>
            </a:r>
          </a:p>
          <a:p>
            <a:pPr algn="l"/>
            <a:endParaRPr lang="en-US" sz="1800">
              <a:latin typeface="Helvetica"/>
              <a:cs typeface="Calibri"/>
            </a:endParaRPr>
          </a:p>
        </p:txBody>
      </p:sp>
    </p:spTree>
    <p:extLst>
      <p:ext uri="{BB962C8B-B14F-4D97-AF65-F5344CB8AC3E}">
        <p14:creationId xmlns:p14="http://schemas.microsoft.com/office/powerpoint/2010/main" val="1152224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3EAEC0-AF48-B541-8B46-1D8B364BCD9D}"/>
              </a:ext>
            </a:extLst>
          </p:cNvPr>
          <p:cNvSpPr>
            <a:spLocks noGrp="1"/>
          </p:cNvSpPr>
          <p:nvPr>
            <p:ph type="title"/>
          </p:nvPr>
        </p:nvSpPr>
        <p:spPr>
          <a:xfrm>
            <a:off x="575765" y="460977"/>
            <a:ext cx="7772400" cy="393192"/>
          </a:xfrm>
        </p:spPr>
        <p:txBody>
          <a:bodyPr>
            <a:normAutofit fontScale="90000"/>
          </a:bodyPr>
          <a:lstStyle/>
          <a:p>
            <a:r>
              <a:rPr lang="en-US"/>
              <a:t>UCLA Summer Sessions Student Population</a:t>
            </a:r>
          </a:p>
        </p:txBody>
      </p:sp>
      <p:graphicFrame>
        <p:nvGraphicFramePr>
          <p:cNvPr id="8" name="Chart 7"/>
          <p:cNvGraphicFramePr/>
          <p:nvPr/>
        </p:nvGraphicFramePr>
        <p:xfrm>
          <a:off x="640079" y="1484986"/>
          <a:ext cx="4469586" cy="263455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p:nvPr/>
        </p:nvGraphicFramePr>
        <p:xfrm>
          <a:off x="543416" y="1286486"/>
          <a:ext cx="4501935" cy="3090128"/>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575765" y="4376613"/>
            <a:ext cx="3044423" cy="2308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7585B"/>
                </a:solidFill>
                <a:effectLst/>
                <a:uLnTx/>
                <a:uFillTx/>
                <a:latin typeface="Helvetica"/>
                <a:ea typeface="+mn-ea"/>
                <a:cs typeface="+mn-cs"/>
              </a:rPr>
              <a:t>Source: UCLA Summer Sessions as of August 30, 2019</a:t>
            </a:r>
          </a:p>
        </p:txBody>
      </p:sp>
      <p:pic>
        <p:nvPicPr>
          <p:cNvPr id="6" name="Picture 5">
            <a:extLst>
              <a:ext uri="{FF2B5EF4-FFF2-40B4-BE49-F238E27FC236}">
                <a16:creationId xmlns:a16="http://schemas.microsoft.com/office/drawing/2014/main" id="{003491A5-C1D4-EA45-9B6A-F29C63D2D0F6}"/>
              </a:ext>
            </a:extLst>
          </p:cNvPr>
          <p:cNvPicPr>
            <a:picLocks noChangeAspect="1"/>
          </p:cNvPicPr>
          <p:nvPr/>
        </p:nvPicPr>
        <p:blipFill rotWithShape="1">
          <a:blip r:embed="rId4"/>
          <a:srcRect l="16174" r="12391"/>
          <a:stretch/>
        </p:blipFill>
        <p:spPr>
          <a:xfrm>
            <a:off x="5219037" y="1340401"/>
            <a:ext cx="3193442" cy="2972519"/>
          </a:xfrm>
          <a:prstGeom prst="rect">
            <a:avLst/>
          </a:prstGeom>
        </p:spPr>
      </p:pic>
    </p:spTree>
    <p:extLst>
      <p:ext uri="{BB962C8B-B14F-4D97-AF65-F5344CB8AC3E}">
        <p14:creationId xmlns:p14="http://schemas.microsoft.com/office/powerpoint/2010/main" val="1442052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1000"/>
            <a:lum/>
          </a:blip>
          <a:srcRect/>
          <a:stretch>
            <a:fillRect t="-39000" b="-39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3EAEC0-AF48-B541-8B46-1D8B364BCD9D}"/>
              </a:ext>
            </a:extLst>
          </p:cNvPr>
          <p:cNvSpPr>
            <a:spLocks noGrp="1"/>
          </p:cNvSpPr>
          <p:nvPr>
            <p:ph type="title"/>
          </p:nvPr>
        </p:nvSpPr>
        <p:spPr>
          <a:xfrm>
            <a:off x="603803" y="441255"/>
            <a:ext cx="7870875" cy="393192"/>
          </a:xfrm>
        </p:spPr>
        <p:txBody>
          <a:bodyPr>
            <a:normAutofit fontScale="90000"/>
          </a:bodyPr>
          <a:lstStyle/>
          <a:p>
            <a:pPr algn="ctr"/>
            <a:r>
              <a:rPr lang="en-US" dirty="0">
                <a:solidFill>
                  <a:srgbClr val="006095"/>
                </a:solidFill>
              </a:rPr>
              <a:t>Benefits of UCLA Summer Sessions</a:t>
            </a:r>
          </a:p>
        </p:txBody>
      </p:sp>
      <p:sp>
        <p:nvSpPr>
          <p:cNvPr id="19" name="Rectangle: Rounded Corners 18">
            <a:extLst>
              <a:ext uri="{FF2B5EF4-FFF2-40B4-BE49-F238E27FC236}">
                <a16:creationId xmlns:a16="http://schemas.microsoft.com/office/drawing/2014/main" id="{90DE827B-C8CE-4BD3-A765-5F9598989D69}"/>
              </a:ext>
            </a:extLst>
          </p:cNvPr>
          <p:cNvSpPr/>
          <p:nvPr/>
        </p:nvSpPr>
        <p:spPr>
          <a:xfrm>
            <a:off x="116340" y="1901141"/>
            <a:ext cx="2105510" cy="2235537"/>
          </a:xfrm>
          <a:prstGeom prst="roundRect">
            <a:avLst/>
          </a:prstGeom>
          <a:solidFill>
            <a:srgbClr val="006095"/>
          </a:solidFill>
          <a:ln>
            <a:solidFill>
              <a:srgbClr val="00578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spcBef>
                <a:spcPts val="750"/>
              </a:spcBef>
            </a:pPr>
            <a:r>
              <a:rPr lang="en-US" sz="1600" b="1" dirty="0">
                <a:ea typeface="+mn-lt"/>
                <a:cs typeface="+mn-lt"/>
              </a:rPr>
              <a:t>All courses and programs carry UCLA credit and are recorded on an official UCLA transcript.</a:t>
            </a:r>
            <a:endParaRPr lang="en-US" sz="1600" b="1" dirty="0">
              <a:cs typeface="Helvetica"/>
            </a:endParaRPr>
          </a:p>
          <a:p>
            <a:pPr algn="ctr"/>
            <a:endParaRPr lang="en-US" sz="1600" b="1" dirty="0">
              <a:solidFill>
                <a:srgbClr val="57585B"/>
              </a:solidFill>
              <a:latin typeface="Helvetica Regular"/>
              <a:cs typeface="Arial"/>
            </a:endParaRPr>
          </a:p>
        </p:txBody>
      </p:sp>
      <p:sp>
        <p:nvSpPr>
          <p:cNvPr id="22" name="Rectangle: Rounded Corners 21">
            <a:extLst>
              <a:ext uri="{FF2B5EF4-FFF2-40B4-BE49-F238E27FC236}">
                <a16:creationId xmlns:a16="http://schemas.microsoft.com/office/drawing/2014/main" id="{3809B7BC-7D7D-4DF1-B3B2-0ABE69A64F55}"/>
              </a:ext>
            </a:extLst>
          </p:cNvPr>
          <p:cNvSpPr/>
          <p:nvPr/>
        </p:nvSpPr>
        <p:spPr>
          <a:xfrm>
            <a:off x="2262645" y="1942492"/>
            <a:ext cx="2141988" cy="2191146"/>
          </a:xfrm>
          <a:prstGeom prst="roundRect">
            <a:avLst/>
          </a:prstGeom>
          <a:solidFill>
            <a:srgbClr val="006095"/>
          </a:solidFill>
          <a:ln>
            <a:solidFill>
              <a:srgbClr val="00578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spcBef>
                <a:spcPts val="750"/>
              </a:spcBef>
            </a:pPr>
            <a:r>
              <a:rPr lang="en-US" sz="1600" b="1" dirty="0">
                <a:ea typeface="+mn-lt"/>
                <a:cs typeface="+mn-lt"/>
              </a:rPr>
              <a:t>80% of UCLA students participate in Summer Sessions before they graduate. </a:t>
            </a:r>
            <a:endParaRPr lang="en-US" sz="1600" b="1" dirty="0">
              <a:cs typeface="Helvetica"/>
            </a:endParaRPr>
          </a:p>
          <a:p>
            <a:pPr algn="ctr"/>
            <a:endParaRPr lang="en-US" sz="1600" dirty="0">
              <a:solidFill>
                <a:srgbClr val="57585B"/>
              </a:solidFill>
              <a:latin typeface="Helvetica Regular"/>
              <a:cs typeface="Arial"/>
            </a:endParaRPr>
          </a:p>
        </p:txBody>
      </p:sp>
      <p:sp>
        <p:nvSpPr>
          <p:cNvPr id="9" name="Rectangle: Rounded Corners 18">
            <a:extLst>
              <a:ext uri="{FF2B5EF4-FFF2-40B4-BE49-F238E27FC236}">
                <a16:creationId xmlns:a16="http://schemas.microsoft.com/office/drawing/2014/main" id="{53815A31-7E2B-4E46-B4EF-3A1A7BE4EC49}"/>
              </a:ext>
            </a:extLst>
          </p:cNvPr>
          <p:cNvSpPr/>
          <p:nvPr/>
        </p:nvSpPr>
        <p:spPr>
          <a:xfrm>
            <a:off x="4462599" y="1942492"/>
            <a:ext cx="2123749" cy="2229458"/>
          </a:xfrm>
          <a:prstGeom prst="roundRect">
            <a:avLst/>
          </a:prstGeom>
          <a:solidFill>
            <a:srgbClr val="006095"/>
          </a:solidFill>
          <a:ln>
            <a:solidFill>
              <a:srgbClr val="00578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spcBef>
                <a:spcPts val="750"/>
              </a:spcBef>
            </a:pPr>
            <a:r>
              <a:rPr lang="en-US" sz="1600" b="1" dirty="0">
                <a:ea typeface="+mn-lt"/>
                <a:cs typeface="+mn-lt"/>
              </a:rPr>
              <a:t>100+ subjects and 700+ courses offered.</a:t>
            </a:r>
            <a:endParaRPr lang="en-US" sz="1600" b="1" dirty="0">
              <a:solidFill>
                <a:srgbClr val="57585B"/>
              </a:solidFill>
              <a:latin typeface="Helvetica Regular"/>
              <a:cs typeface="Arial"/>
            </a:endParaRPr>
          </a:p>
        </p:txBody>
      </p:sp>
      <p:sp>
        <p:nvSpPr>
          <p:cNvPr id="12" name="Rectangle 11">
            <a:extLst>
              <a:ext uri="{FF2B5EF4-FFF2-40B4-BE49-F238E27FC236}">
                <a16:creationId xmlns:a16="http://schemas.microsoft.com/office/drawing/2014/main" id="{2770AD47-2D58-7E45-9C62-23DE1686878D}"/>
              </a:ext>
            </a:extLst>
          </p:cNvPr>
          <p:cNvSpPr/>
          <p:nvPr/>
        </p:nvSpPr>
        <p:spPr>
          <a:xfrm>
            <a:off x="2222919" y="1110134"/>
            <a:ext cx="4363429" cy="787005"/>
          </a:xfrm>
          <a:prstGeom prst="rect">
            <a:avLst/>
          </a:prstGeom>
          <a:solidFill>
            <a:srgbClr val="006095"/>
          </a:solidFill>
          <a:ln>
            <a:solidFill>
              <a:srgbClr val="00578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cs typeface="Helvetica"/>
              </a:rPr>
              <a:t>Summer 2024: </a:t>
            </a:r>
          </a:p>
          <a:p>
            <a:pPr algn="ctr"/>
            <a:r>
              <a:rPr lang="en-US" sz="2000" b="1" dirty="0">
                <a:cs typeface="Helvetica"/>
              </a:rPr>
              <a:t>June 24 – September 13, 2024</a:t>
            </a:r>
          </a:p>
        </p:txBody>
      </p:sp>
      <p:sp>
        <p:nvSpPr>
          <p:cNvPr id="10" name="Rectangle: Rounded Corners 18">
            <a:extLst>
              <a:ext uri="{FF2B5EF4-FFF2-40B4-BE49-F238E27FC236}">
                <a16:creationId xmlns:a16="http://schemas.microsoft.com/office/drawing/2014/main" id="{04166D54-BF28-F847-8FC3-4FCBCA8DD705}"/>
              </a:ext>
            </a:extLst>
          </p:cNvPr>
          <p:cNvSpPr/>
          <p:nvPr/>
        </p:nvSpPr>
        <p:spPr>
          <a:xfrm>
            <a:off x="6703348" y="1942492"/>
            <a:ext cx="2123749" cy="2229458"/>
          </a:xfrm>
          <a:prstGeom prst="roundRect">
            <a:avLst/>
          </a:prstGeom>
          <a:solidFill>
            <a:srgbClr val="006095"/>
          </a:solidFill>
          <a:ln>
            <a:solidFill>
              <a:srgbClr val="00578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spcBef>
                <a:spcPts val="750"/>
              </a:spcBef>
            </a:pPr>
            <a:r>
              <a:rPr lang="en-US" sz="1600" b="1" dirty="0">
                <a:solidFill>
                  <a:schemeClr val="bg1"/>
                </a:solidFill>
                <a:latin typeface="Helvetica Regular"/>
                <a:cs typeface="Arial"/>
              </a:rPr>
              <a:t>Visiting students receive an official student ID and have access to all campus organizations and facilities.</a:t>
            </a:r>
          </a:p>
        </p:txBody>
      </p:sp>
    </p:spTree>
    <p:extLst>
      <p:ext uri="{BB962C8B-B14F-4D97-AF65-F5344CB8AC3E}">
        <p14:creationId xmlns:p14="http://schemas.microsoft.com/office/powerpoint/2010/main" val="3291594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3EAEC0-AF48-B541-8B46-1D8B364BCD9D}"/>
              </a:ext>
            </a:extLst>
          </p:cNvPr>
          <p:cNvSpPr>
            <a:spLocks noGrp="1"/>
          </p:cNvSpPr>
          <p:nvPr>
            <p:ph type="title"/>
          </p:nvPr>
        </p:nvSpPr>
        <p:spPr>
          <a:xfrm>
            <a:off x="640079" y="525639"/>
            <a:ext cx="7772400" cy="393192"/>
          </a:xfrm>
        </p:spPr>
        <p:txBody>
          <a:bodyPr>
            <a:normAutofit fontScale="90000"/>
          </a:bodyPr>
          <a:lstStyle/>
          <a:p>
            <a:pPr algn="ctr"/>
            <a:r>
              <a:rPr lang="en-US">
                <a:solidFill>
                  <a:srgbClr val="00578B"/>
                </a:solidFill>
              </a:rPr>
              <a:t>Summer Courses</a:t>
            </a:r>
          </a:p>
        </p:txBody>
      </p:sp>
      <p:pic>
        <p:nvPicPr>
          <p:cNvPr id="5" name="Picture 4" descr="A group of people sitting at desks in a room&#10;&#10;Description automatically generated">
            <a:extLst>
              <a:ext uri="{FF2B5EF4-FFF2-40B4-BE49-F238E27FC236}">
                <a16:creationId xmlns:a16="http://schemas.microsoft.com/office/drawing/2014/main" id="{DABAAA3A-A572-1344-8CD7-1FF9E2530099}"/>
              </a:ext>
            </a:extLst>
          </p:cNvPr>
          <p:cNvPicPr>
            <a:picLocks noChangeAspect="1"/>
          </p:cNvPicPr>
          <p:nvPr/>
        </p:nvPicPr>
        <p:blipFill>
          <a:blip r:embed="rId3"/>
          <a:stretch>
            <a:fillRect/>
          </a:stretch>
        </p:blipFill>
        <p:spPr>
          <a:xfrm>
            <a:off x="5776876" y="1585163"/>
            <a:ext cx="2753355" cy="2753355"/>
          </a:xfrm>
          <a:prstGeom prst="rect">
            <a:avLst/>
          </a:prstGeom>
        </p:spPr>
      </p:pic>
      <p:sp>
        <p:nvSpPr>
          <p:cNvPr id="6" name="Text Placeholder 1">
            <a:extLst>
              <a:ext uri="{FF2B5EF4-FFF2-40B4-BE49-F238E27FC236}">
                <a16:creationId xmlns:a16="http://schemas.microsoft.com/office/drawing/2014/main" id="{61630E0F-66BF-41CE-AE0F-3E7CC868E5D7}"/>
              </a:ext>
            </a:extLst>
          </p:cNvPr>
          <p:cNvSpPr>
            <a:spLocks noGrp="1"/>
          </p:cNvSpPr>
          <p:nvPr/>
        </p:nvSpPr>
        <p:spPr>
          <a:xfrm>
            <a:off x="642338" y="1585162"/>
            <a:ext cx="5018541" cy="3224665"/>
          </a:xfrm>
          <a:prstGeom prst="rect">
            <a:avLst/>
          </a:prstGeom>
          <a:ln w="28575">
            <a:solidFill>
              <a:srgbClr val="2C75AC"/>
            </a:solidFill>
          </a:ln>
        </p:spPr>
        <p:txBody>
          <a:bodyPr vert="horz" wrap="square" lIns="0" tIns="0" rIns="0" bIns="0" rtlCol="0" anchor="t">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400" b="0" i="0" kern="1200" baseline="0">
                <a:solidFill>
                  <a:srgbClr val="58595B"/>
                </a:solidFill>
                <a:latin typeface="Helvetica Regular" pitchFamily="2" charset="0"/>
                <a:ea typeface="+mn-ea"/>
                <a:cs typeface="+mn-cs"/>
              </a:defRPr>
            </a:lvl1pPr>
            <a:lvl2pPr marL="448056" indent="-173736" algn="l" defTabSz="685800" rtl="0" eaLnBrk="1" latinLnBrk="0" hangingPunct="1">
              <a:lnSpc>
                <a:spcPct val="90000"/>
              </a:lnSpc>
              <a:spcBef>
                <a:spcPts val="375"/>
              </a:spcBef>
              <a:buFont typeface="Arial" panose="020B0604020202020204" pitchFamily="34" charset="0"/>
              <a:buChar char="•"/>
              <a:defRPr sz="1400" b="0" i="0" kern="1200" baseline="0">
                <a:solidFill>
                  <a:srgbClr val="58595B"/>
                </a:solidFill>
                <a:latin typeface="Helvetica Regular" pitchFamily="2" charset="0"/>
                <a:ea typeface="+mn-ea"/>
                <a:cs typeface="+mn-cs"/>
              </a:defRPr>
            </a:lvl2pPr>
            <a:lvl3pPr marL="722376" indent="-171450" algn="l" defTabSz="685800" rtl="0" eaLnBrk="1" latinLnBrk="0" hangingPunct="1">
              <a:lnSpc>
                <a:spcPct val="90000"/>
              </a:lnSpc>
              <a:spcBef>
                <a:spcPts val="375"/>
              </a:spcBef>
              <a:buFont typeface="Arial" panose="020B0604020202020204" pitchFamily="34" charset="0"/>
              <a:buChar char="•"/>
              <a:defRPr sz="1400" b="0" kern="1200">
                <a:solidFill>
                  <a:srgbClr val="58595B"/>
                </a:solidFill>
                <a:latin typeface="Helvetica" pitchFamily="2" charset="0"/>
                <a:ea typeface="+mn-ea"/>
                <a:cs typeface="+mn-cs"/>
              </a:defRPr>
            </a:lvl3pPr>
            <a:lvl4pPr marL="996696" indent="-171450" algn="l" defTabSz="685800" rtl="0" eaLnBrk="1" latinLnBrk="0" hangingPunct="1">
              <a:lnSpc>
                <a:spcPct val="90000"/>
              </a:lnSpc>
              <a:spcBef>
                <a:spcPts val="375"/>
              </a:spcBef>
              <a:buFont typeface="Arial" panose="020B0604020202020204" pitchFamily="34" charset="0"/>
              <a:buChar char="•"/>
              <a:defRPr sz="1400" b="0" i="0" kern="1200">
                <a:solidFill>
                  <a:srgbClr val="58595B"/>
                </a:solidFill>
                <a:latin typeface="Helvetica" pitchFamily="2" charset="0"/>
                <a:ea typeface="+mn-ea"/>
                <a:cs typeface="+mn-cs"/>
              </a:defRPr>
            </a:lvl4pPr>
            <a:lvl5pPr marL="1271016" indent="-171450" algn="l" defTabSz="685800" rtl="0" eaLnBrk="1" latinLnBrk="0" hangingPunct="1">
              <a:lnSpc>
                <a:spcPct val="90000"/>
              </a:lnSpc>
              <a:spcBef>
                <a:spcPts val="375"/>
              </a:spcBef>
              <a:buFont typeface="Arial" panose="020B0604020202020204" pitchFamily="34" charset="0"/>
              <a:buChar char="•"/>
              <a:defRPr sz="1400" b="0" kern="1200">
                <a:solidFill>
                  <a:srgbClr val="58595B"/>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74320" lvl="1" indent="0">
              <a:buNone/>
            </a:pPr>
            <a:endParaRPr lang="en-US" sz="1600" dirty="0">
              <a:solidFill>
                <a:srgbClr val="00578B"/>
              </a:solidFill>
              <a:latin typeface="Helvetica Regular"/>
            </a:endParaRPr>
          </a:p>
          <a:p>
            <a:pPr marL="274320" lvl="1" indent="0">
              <a:buNone/>
            </a:pPr>
            <a:r>
              <a:rPr lang="en-US" sz="1600" dirty="0">
                <a:solidFill>
                  <a:srgbClr val="00578B"/>
                </a:solidFill>
                <a:latin typeface="Helvetica Regular"/>
              </a:rPr>
              <a:t>Session A6: Jun 24 – Aug 2</a:t>
            </a:r>
            <a:endParaRPr lang="en-US" sz="1800" dirty="0">
              <a:solidFill>
                <a:srgbClr val="00578B"/>
              </a:solidFill>
              <a:latin typeface="Helvetica Regular"/>
            </a:endParaRPr>
          </a:p>
          <a:p>
            <a:pPr marL="274320" lvl="1" indent="0">
              <a:buNone/>
            </a:pPr>
            <a:endParaRPr lang="en-US" sz="1600" dirty="0">
              <a:solidFill>
                <a:srgbClr val="00578B"/>
              </a:solidFill>
              <a:latin typeface="Helvetica Regular"/>
            </a:endParaRPr>
          </a:p>
          <a:p>
            <a:pPr marL="274320" lvl="1" indent="0">
              <a:buNone/>
            </a:pPr>
            <a:r>
              <a:rPr lang="en-US" sz="1600" dirty="0">
                <a:solidFill>
                  <a:srgbClr val="00578B"/>
                </a:solidFill>
                <a:latin typeface="Helvetica Regular"/>
              </a:rPr>
              <a:t>Session C6: Aug 5 – Sep 13</a:t>
            </a:r>
          </a:p>
          <a:p>
            <a:pPr marL="274320" lvl="1" indent="0">
              <a:buNone/>
            </a:pPr>
            <a:endParaRPr lang="en-US" sz="1600" dirty="0">
              <a:solidFill>
                <a:srgbClr val="00578B"/>
              </a:solidFill>
              <a:latin typeface="Helvetica Regular"/>
            </a:endParaRPr>
          </a:p>
          <a:p>
            <a:pPr marL="274320" lvl="1" indent="0">
              <a:buNone/>
            </a:pPr>
            <a:r>
              <a:rPr lang="en-US" sz="1600" dirty="0">
                <a:solidFill>
                  <a:srgbClr val="00578B"/>
                </a:solidFill>
                <a:latin typeface="Helvetica Regular"/>
              </a:rPr>
              <a:t>Schedule of Classes: </a:t>
            </a:r>
            <a:r>
              <a:rPr lang="en-US" sz="1600" dirty="0" err="1">
                <a:solidFill>
                  <a:srgbClr val="00578B"/>
                </a:solidFill>
                <a:latin typeface="Helvetica Regular"/>
              </a:rPr>
              <a:t>sa.ucla.edu</a:t>
            </a:r>
            <a:r>
              <a:rPr lang="en-US" sz="1600" dirty="0">
                <a:solidFill>
                  <a:srgbClr val="00578B"/>
                </a:solidFill>
                <a:latin typeface="Helvetica Regular"/>
              </a:rPr>
              <a:t>/</a:t>
            </a:r>
            <a:r>
              <a:rPr lang="en-US" sz="1600" dirty="0" err="1">
                <a:solidFill>
                  <a:srgbClr val="00578B"/>
                </a:solidFill>
                <a:latin typeface="Helvetica Regular"/>
              </a:rPr>
              <a:t>ro</a:t>
            </a:r>
            <a:r>
              <a:rPr lang="en-US" sz="1600" dirty="0">
                <a:solidFill>
                  <a:srgbClr val="00578B"/>
                </a:solidFill>
                <a:latin typeface="Helvetica Regular"/>
              </a:rPr>
              <a:t>/public/soc</a:t>
            </a:r>
          </a:p>
          <a:p>
            <a:pPr marL="274320" lvl="1" indent="0">
              <a:buNone/>
            </a:pPr>
            <a:endParaRPr lang="en-US" sz="1600" dirty="0">
              <a:solidFill>
                <a:srgbClr val="00578B"/>
              </a:solidFill>
              <a:latin typeface="Helvetica Regular"/>
            </a:endParaRPr>
          </a:p>
          <a:p>
            <a:pPr marL="274320" lvl="1" indent="0">
              <a:buNone/>
            </a:pPr>
            <a:endParaRPr lang="en-US" sz="1600" dirty="0">
              <a:solidFill>
                <a:srgbClr val="00578B"/>
              </a:solidFill>
            </a:endParaRPr>
          </a:p>
          <a:p>
            <a:pPr marL="274320" lvl="1" indent="0">
              <a:buNone/>
            </a:pPr>
            <a:endParaRPr lang="en-US" sz="1600" dirty="0">
              <a:solidFill>
                <a:srgbClr val="00578B"/>
              </a:solidFill>
            </a:endParaRPr>
          </a:p>
          <a:p>
            <a:pPr marL="274320" lvl="1" indent="0">
              <a:buNone/>
            </a:pPr>
            <a:endParaRPr lang="en-US" sz="1600" dirty="0">
              <a:solidFill>
                <a:srgbClr val="00578B"/>
              </a:solidFill>
            </a:endParaRPr>
          </a:p>
          <a:p>
            <a:pPr marL="274320" lvl="1" indent="0">
              <a:buNone/>
            </a:pPr>
            <a:endParaRPr lang="en-US" sz="1600" dirty="0">
              <a:solidFill>
                <a:srgbClr val="00578B"/>
              </a:solidFill>
            </a:endParaRPr>
          </a:p>
          <a:p>
            <a:pPr marL="274320" lvl="1" indent="0">
              <a:buNone/>
            </a:pPr>
            <a:endParaRPr lang="en-US" sz="1600" dirty="0">
              <a:solidFill>
                <a:srgbClr val="00578B"/>
              </a:solidFill>
            </a:endParaRPr>
          </a:p>
        </p:txBody>
      </p:sp>
      <p:sp>
        <p:nvSpPr>
          <p:cNvPr id="7" name="TextBox 6">
            <a:extLst>
              <a:ext uri="{FF2B5EF4-FFF2-40B4-BE49-F238E27FC236}">
                <a16:creationId xmlns:a16="http://schemas.microsoft.com/office/drawing/2014/main" id="{DAA40ADA-476A-41FF-AB16-D634BBFA7E9E}"/>
              </a:ext>
            </a:extLst>
          </p:cNvPr>
          <p:cNvSpPr txBox="1"/>
          <p:nvPr/>
        </p:nvSpPr>
        <p:spPr>
          <a:xfrm>
            <a:off x="2321975" y="1073537"/>
            <a:ext cx="46005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solidFill>
                  <a:srgbClr val="00578B"/>
                </a:solidFill>
                <a:latin typeface="Helvetica Regular"/>
              </a:rPr>
              <a:t>6–10-week Signature UCLA Experience </a:t>
            </a:r>
            <a:r>
              <a:rPr lang="en-US" sz="1800">
                <a:latin typeface="Helvetica Regular"/>
              </a:rPr>
              <a:t>​</a:t>
            </a:r>
            <a:endParaRPr lang="en-US" sz="1400">
              <a:cs typeface="Helvetica"/>
            </a:endParaRPr>
          </a:p>
        </p:txBody>
      </p:sp>
      <p:pic>
        <p:nvPicPr>
          <p:cNvPr id="2" name="Picture 1">
            <a:extLst>
              <a:ext uri="{FF2B5EF4-FFF2-40B4-BE49-F238E27FC236}">
                <a16:creationId xmlns:a16="http://schemas.microsoft.com/office/drawing/2014/main" id="{643F9B1B-0A7A-D642-9CC1-15192FC3AE1B}"/>
              </a:ext>
            </a:extLst>
          </p:cNvPr>
          <p:cNvPicPr>
            <a:picLocks noChangeAspect="1"/>
          </p:cNvPicPr>
          <p:nvPr/>
        </p:nvPicPr>
        <p:blipFill>
          <a:blip r:embed="rId4"/>
          <a:stretch>
            <a:fillRect/>
          </a:stretch>
        </p:blipFill>
        <p:spPr>
          <a:xfrm>
            <a:off x="2176885" y="3203241"/>
            <a:ext cx="1414620" cy="1414620"/>
          </a:xfrm>
          <a:prstGeom prst="rect">
            <a:avLst/>
          </a:prstGeom>
        </p:spPr>
      </p:pic>
    </p:spTree>
    <p:extLst>
      <p:ext uri="{BB962C8B-B14F-4D97-AF65-F5344CB8AC3E}">
        <p14:creationId xmlns:p14="http://schemas.microsoft.com/office/powerpoint/2010/main" val="3303313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3A86B5-E893-5040-A6ED-80A256F9E04C}"/>
              </a:ext>
            </a:extLst>
          </p:cNvPr>
          <p:cNvSpPr>
            <a:spLocks noGrp="1"/>
          </p:cNvSpPr>
          <p:nvPr>
            <p:ph type="title"/>
          </p:nvPr>
        </p:nvSpPr>
        <p:spPr/>
        <p:txBody>
          <a:bodyPr>
            <a:normAutofit fontScale="90000"/>
          </a:bodyPr>
          <a:lstStyle/>
          <a:p>
            <a:pPr algn="ctr"/>
            <a:r>
              <a:rPr lang="en-US" dirty="0"/>
              <a:t>English Proficiency</a:t>
            </a:r>
          </a:p>
        </p:txBody>
      </p:sp>
      <p:sp>
        <p:nvSpPr>
          <p:cNvPr id="6" name="Rectangle: Rounded Corners 6">
            <a:extLst>
              <a:ext uri="{FF2B5EF4-FFF2-40B4-BE49-F238E27FC236}">
                <a16:creationId xmlns:a16="http://schemas.microsoft.com/office/drawing/2014/main" id="{B29C3BB9-60D5-9C4C-B507-EDA1F30E935C}"/>
              </a:ext>
            </a:extLst>
          </p:cNvPr>
          <p:cNvSpPr/>
          <p:nvPr/>
        </p:nvSpPr>
        <p:spPr>
          <a:xfrm>
            <a:off x="183845" y="1380744"/>
            <a:ext cx="8484667" cy="3074772"/>
          </a:xfrm>
          <a:prstGeom prst="roundRect">
            <a:avLst/>
          </a:prstGeom>
          <a:solidFill>
            <a:srgbClr val="006095"/>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dirty="0">
              <a:latin typeface="Trebuchet MS" panose="020B0703020202090204" pitchFamily="34" charset="0"/>
              <a:cs typeface="Calibri"/>
            </a:endParaRPr>
          </a:p>
          <a:p>
            <a:r>
              <a:rPr lang="en-US" sz="1400" dirty="0">
                <a:latin typeface="Trebuchet MS"/>
                <a:cs typeface="Calibri"/>
              </a:rPr>
              <a:t>TOEFL: 80 (</a:t>
            </a:r>
            <a:r>
              <a:rPr lang="en-US" sz="1400" dirty="0" err="1">
                <a:latin typeface="Trebuchet MS"/>
                <a:cs typeface="Calibri"/>
              </a:rPr>
              <a:t>iBT</a:t>
            </a:r>
            <a:r>
              <a:rPr lang="en-US" sz="1400" dirty="0">
                <a:latin typeface="Trebuchet MS"/>
                <a:cs typeface="Calibri"/>
              </a:rPr>
              <a:t>)</a:t>
            </a:r>
          </a:p>
          <a:p>
            <a:r>
              <a:rPr lang="en-US" sz="1400" dirty="0">
                <a:latin typeface="Trebuchet MS"/>
                <a:cs typeface="Calibri"/>
              </a:rPr>
              <a:t>IELTS: 6.5</a:t>
            </a:r>
          </a:p>
          <a:p>
            <a:r>
              <a:rPr lang="en-US" sz="1400" dirty="0">
                <a:latin typeface="Trebuchet MS"/>
                <a:cs typeface="Calibri"/>
              </a:rPr>
              <a:t>CAE: B (CEFR C1)</a:t>
            </a:r>
          </a:p>
          <a:p>
            <a:r>
              <a:rPr lang="en-US" sz="1400" dirty="0">
                <a:latin typeface="Trebuchet MS"/>
                <a:cs typeface="Calibri"/>
              </a:rPr>
              <a:t>CPE: C (CEFR C2)</a:t>
            </a:r>
          </a:p>
          <a:p>
            <a:r>
              <a:rPr lang="en-US" sz="1400" dirty="0">
                <a:latin typeface="Trebuchet MS"/>
                <a:cs typeface="Calibri"/>
              </a:rPr>
              <a:t>TOEIC: 685 </a:t>
            </a:r>
          </a:p>
          <a:p>
            <a:r>
              <a:rPr lang="en-US" sz="1400" dirty="0">
                <a:latin typeface="Trebuchet MS"/>
                <a:cs typeface="Calibri"/>
              </a:rPr>
              <a:t>Duolingo DET: 105</a:t>
            </a:r>
          </a:p>
          <a:p>
            <a:endParaRPr lang="en-US" sz="1400" dirty="0">
              <a:latin typeface="Trebuchet MS" panose="020B0703020202090204" pitchFamily="34" charset="0"/>
              <a:cs typeface="Calibri"/>
            </a:endParaRPr>
          </a:p>
          <a:p>
            <a:r>
              <a:rPr lang="en-US" sz="1400" dirty="0">
                <a:latin typeface="Trebuchet MS"/>
                <a:cs typeface="Calibri"/>
              </a:rPr>
              <a:t>If enrolling in ESL courses only, proof of English proficiency is not required. </a:t>
            </a:r>
          </a:p>
          <a:p>
            <a:endParaRPr lang="en-US" sz="1400" dirty="0">
              <a:latin typeface="Trebuchet MS" panose="020B0703020202090204" pitchFamily="34" charset="0"/>
              <a:cs typeface="Calibri"/>
            </a:endParaRPr>
          </a:p>
          <a:p>
            <a:endParaRPr lang="en-US" sz="1400" dirty="0">
              <a:cs typeface="Calibri"/>
            </a:endParaRPr>
          </a:p>
        </p:txBody>
      </p:sp>
    </p:spTree>
    <p:extLst>
      <p:ext uri="{BB962C8B-B14F-4D97-AF65-F5344CB8AC3E}">
        <p14:creationId xmlns:p14="http://schemas.microsoft.com/office/powerpoint/2010/main" val="1145625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65021" y="1828800"/>
            <a:ext cx="2419004" cy="2651760"/>
          </a:xfrm>
        </p:spPr>
        <p:txBody>
          <a:bodyPr/>
          <a:lstStyle/>
          <a:p>
            <a:r>
              <a:rPr lang="en-US" dirty="0"/>
              <a:t>UCLA’s on-campus housing is situated in the heart of university life and is just a short walk away from classrooms, laboratories, libraries, and sports facilities. Living in the UCLA residential community, you will have a home away from home at UCLA with access to additional resources and support right where you live.</a:t>
            </a:r>
          </a:p>
        </p:txBody>
      </p:sp>
      <p:sp>
        <p:nvSpPr>
          <p:cNvPr id="3" name="Text Placeholder 2"/>
          <p:cNvSpPr>
            <a:spLocks noGrp="1"/>
          </p:cNvSpPr>
          <p:nvPr>
            <p:ph type="body" sz="quarter" idx="15"/>
          </p:nvPr>
        </p:nvSpPr>
        <p:spPr>
          <a:xfrm>
            <a:off x="665021" y="1463040"/>
            <a:ext cx="3383280" cy="215444"/>
          </a:xfrm>
        </p:spPr>
        <p:txBody>
          <a:bodyPr/>
          <a:lstStyle/>
          <a:p>
            <a:r>
              <a:rPr lang="en-US" dirty="0"/>
              <a:t>On-campus housing</a:t>
            </a:r>
          </a:p>
        </p:txBody>
      </p:sp>
      <p:sp>
        <p:nvSpPr>
          <p:cNvPr id="4" name="Text Placeholder 3"/>
          <p:cNvSpPr>
            <a:spLocks noGrp="1"/>
          </p:cNvSpPr>
          <p:nvPr>
            <p:ph type="body" sz="quarter" idx="20"/>
          </p:nvPr>
        </p:nvSpPr>
        <p:spPr>
          <a:xfrm>
            <a:off x="3316781" y="1828800"/>
            <a:ext cx="2086495" cy="2651760"/>
          </a:xfrm>
        </p:spPr>
        <p:txBody>
          <a:bodyPr/>
          <a:lstStyle/>
          <a:p>
            <a:r>
              <a:rPr lang="en-US" dirty="0"/>
              <a:t>UCLA Dining Services is an award-winning program that is nationally recognized for its high quality cuisine, state-of-the-art facilities, and innovative services. Offerings include pan-Asian fare, wood-fired pizza ovens, and late-night burgers.</a:t>
            </a:r>
          </a:p>
        </p:txBody>
      </p:sp>
      <p:sp>
        <p:nvSpPr>
          <p:cNvPr id="5" name="Text Placeholder 4"/>
          <p:cNvSpPr>
            <a:spLocks noGrp="1"/>
          </p:cNvSpPr>
          <p:nvPr>
            <p:ph type="body" sz="quarter" idx="21"/>
          </p:nvPr>
        </p:nvSpPr>
        <p:spPr>
          <a:xfrm>
            <a:off x="3316781" y="1463040"/>
            <a:ext cx="3383280" cy="219456"/>
          </a:xfrm>
        </p:spPr>
        <p:txBody>
          <a:bodyPr>
            <a:normAutofit/>
          </a:bodyPr>
          <a:lstStyle/>
          <a:p>
            <a:r>
              <a:rPr lang="en-US" dirty="0"/>
              <a:t>Award-winning dining</a:t>
            </a:r>
          </a:p>
        </p:txBody>
      </p:sp>
      <p:sp>
        <p:nvSpPr>
          <p:cNvPr id="6" name="Title 5"/>
          <p:cNvSpPr>
            <a:spLocks noGrp="1"/>
          </p:cNvSpPr>
          <p:nvPr>
            <p:ph type="title"/>
          </p:nvPr>
        </p:nvSpPr>
        <p:spPr/>
        <p:txBody>
          <a:bodyPr>
            <a:normAutofit fontScale="90000"/>
          </a:bodyPr>
          <a:lstStyle/>
          <a:p>
            <a:r>
              <a:rPr lang="en-US" dirty="0"/>
              <a:t>Live The UCLA Student Life On Campus</a:t>
            </a:r>
          </a:p>
        </p:txBody>
      </p:sp>
      <p:pic>
        <p:nvPicPr>
          <p:cNvPr id="8" name="Picture 7">
            <a:extLst>
              <a:ext uri="{FF2B5EF4-FFF2-40B4-BE49-F238E27FC236}">
                <a16:creationId xmlns:a16="http://schemas.microsoft.com/office/drawing/2014/main" id="{68927D45-A9AC-074F-826E-D7B56655A5A7}"/>
              </a:ext>
            </a:extLst>
          </p:cNvPr>
          <p:cNvPicPr>
            <a:picLocks noChangeAspect="1"/>
          </p:cNvPicPr>
          <p:nvPr/>
        </p:nvPicPr>
        <p:blipFill rotWithShape="1">
          <a:blip r:embed="rId2"/>
          <a:srcRect l="6507" r="25809"/>
          <a:stretch/>
        </p:blipFill>
        <p:spPr>
          <a:xfrm>
            <a:off x="5818908" y="1463040"/>
            <a:ext cx="2593571" cy="3000895"/>
          </a:xfrm>
          <a:prstGeom prst="rect">
            <a:avLst/>
          </a:prstGeom>
        </p:spPr>
      </p:pic>
      <p:pic>
        <p:nvPicPr>
          <p:cNvPr id="10" name="Picture 9">
            <a:extLst>
              <a:ext uri="{FF2B5EF4-FFF2-40B4-BE49-F238E27FC236}">
                <a16:creationId xmlns:a16="http://schemas.microsoft.com/office/drawing/2014/main" id="{0D903719-26A3-A646-B87F-4E04F3AED08C}"/>
              </a:ext>
            </a:extLst>
          </p:cNvPr>
          <p:cNvPicPr>
            <a:picLocks noChangeAspect="1"/>
          </p:cNvPicPr>
          <p:nvPr/>
        </p:nvPicPr>
        <p:blipFill>
          <a:blip r:embed="rId3"/>
          <a:stretch>
            <a:fillRect/>
          </a:stretch>
        </p:blipFill>
        <p:spPr>
          <a:xfrm>
            <a:off x="6833062" y="247823"/>
            <a:ext cx="1863610" cy="1863610"/>
          </a:xfrm>
          <a:prstGeom prst="rect">
            <a:avLst/>
          </a:prstGeom>
        </p:spPr>
      </p:pic>
    </p:spTree>
    <p:extLst>
      <p:ext uri="{BB962C8B-B14F-4D97-AF65-F5344CB8AC3E}">
        <p14:creationId xmlns:p14="http://schemas.microsoft.com/office/powerpoint/2010/main" val="2709740338"/>
      </p:ext>
    </p:extLst>
  </p:cSld>
  <p:clrMapOvr>
    <a:masterClrMapping/>
  </p:clrMapOvr>
</p:sld>
</file>

<file path=ppt/theme/theme1.xml><?xml version="1.0" encoding="utf-8"?>
<a:theme xmlns:a="http://schemas.openxmlformats.org/drawingml/2006/main" name="presentation-01-dark">
  <a:themeElements>
    <a:clrScheme name="Brand-01-Colors">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Brand-StratComm">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02-master" id="{E492352F-C152-A540-8F99-16DDC5984BA3}" vid="{D50622C5-F82A-3948-919F-AED264859A82}"/>
    </a:ext>
  </a:extLst>
</a:theme>
</file>

<file path=ppt/theme/theme2.xml><?xml version="1.0" encoding="utf-8"?>
<a:theme xmlns:a="http://schemas.openxmlformats.org/drawingml/2006/main" name="presentation-02">
  <a:themeElements>
    <a:clrScheme name="brand-presentation2">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Brand-StratComm">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02-master" id="{E492352F-C152-A540-8F99-16DDC5984BA3}" vid="{8F29D2D8-89B7-2344-9E91-C58718DDFAB7}"/>
    </a:ext>
  </a:extLst>
</a:theme>
</file>

<file path=ppt/theme/theme3.xml><?xml version="1.0" encoding="utf-8"?>
<a:theme xmlns:a="http://schemas.openxmlformats.org/drawingml/2006/main" name="presentation-02-aerial">
  <a:themeElements>
    <a:clrScheme name="brand-presentation2">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Brand-StratComm">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02-master" id="{E492352F-C152-A540-8F99-16DDC5984BA3}" vid="{B36F8193-A4EE-464B-9CD8-F79BA1D69EE2}"/>
    </a:ext>
  </a:extLst>
</a:theme>
</file>

<file path=ppt/theme/theme4.xml><?xml version="1.0" encoding="utf-8"?>
<a:theme xmlns:a="http://schemas.openxmlformats.org/drawingml/2006/main" name="1_presentation-02">
  <a:themeElements>
    <a:clrScheme name="brand-presentation2">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Brand-StratComm">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02-master" id="{E492352F-C152-A540-8F99-16DDC5984BA3}" vid="{8F29D2D8-89B7-2344-9E91-C58718DDFAB7}"/>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13D5FEB26D7994E862B19371D9EFCB9" ma:contentTypeVersion="15" ma:contentTypeDescription="Create a new document." ma:contentTypeScope="" ma:versionID="9a0c577a551dc391907c758f1b3f93c3">
  <xsd:schema xmlns:xsd="http://www.w3.org/2001/XMLSchema" xmlns:xs="http://www.w3.org/2001/XMLSchema" xmlns:p="http://schemas.microsoft.com/office/2006/metadata/properties" xmlns:ns2="b4bfba3a-c4a5-4e2c-85c3-996120c9d013" xmlns:ns3="f493d22f-5756-47f5-b1f6-3b7c37e109f7" targetNamespace="http://schemas.microsoft.com/office/2006/metadata/properties" ma:root="true" ma:fieldsID="4ac89b280facc052cd964a66b093e277" ns2:_="" ns3:_="">
    <xsd:import namespace="b4bfba3a-c4a5-4e2c-85c3-996120c9d013"/>
    <xsd:import namespace="f493d22f-5756-47f5-b1f6-3b7c37e109f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GenerationTime" minOccurs="0"/>
                <xsd:element ref="ns2:MediaServiceEventHashCode" minOccurs="0"/>
                <xsd:element ref="ns2:MediaLengthInSecond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bfba3a-c4a5-4e2c-85c3-996120c9d0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Location" ma:index="11" nillable="true" ma:displayName="Location" ma:indexed="true" ma:internalName="MediaServiceLocatio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efc73d0-042f-44f0-a99e-11998221c2b3"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93d22f-5756-47f5-b1f6-3b7c37e109f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a07a06ac-3d84-4a5c-80ee-513ff5d77044}" ma:internalName="TaxCatchAll" ma:showField="CatchAllData" ma:web="f493d22f-5756-47f5-b1f6-3b7c37e109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928A714-CA84-4C38-A688-7E264649BFCC}"/>
</file>

<file path=customXml/itemProps2.xml><?xml version="1.0" encoding="utf-8"?>
<ds:datastoreItem xmlns:ds="http://schemas.openxmlformats.org/officeDocument/2006/customXml" ds:itemID="{B4A87007-703C-4908-BAAD-83FD273CF812}"/>
</file>

<file path=docProps/app.xml><?xml version="1.0" encoding="utf-8"?>
<Properties xmlns="http://schemas.openxmlformats.org/officeDocument/2006/extended-properties" xmlns:vt="http://schemas.openxmlformats.org/officeDocument/2006/docPropsVTypes">
  <TotalTime>32</TotalTime>
  <Words>852</Words>
  <Application>Microsoft Office PowerPoint</Application>
  <PresentationFormat>On-screen Show (16:9)</PresentationFormat>
  <Paragraphs>87</Paragraphs>
  <Slides>11</Slides>
  <Notes>7</Notes>
  <HiddenSlides>0</HiddenSlides>
  <MMClips>0</MMClips>
  <ScaleCrop>false</ScaleCrop>
  <HeadingPairs>
    <vt:vector size="4" baseType="variant">
      <vt:variant>
        <vt:lpstr>Theme</vt:lpstr>
      </vt:variant>
      <vt:variant>
        <vt:i4>5</vt:i4>
      </vt:variant>
      <vt:variant>
        <vt:lpstr>Slide Titles</vt:lpstr>
      </vt:variant>
      <vt:variant>
        <vt:i4>11</vt:i4>
      </vt:variant>
    </vt:vector>
  </HeadingPairs>
  <TitlesOfParts>
    <vt:vector size="16" baseType="lpstr">
      <vt:lpstr>presentation-01-dark</vt:lpstr>
      <vt:lpstr>presentation-02</vt:lpstr>
      <vt:lpstr>presentation-02-aerial</vt:lpstr>
      <vt:lpstr>1_presentation-02</vt:lpstr>
      <vt:lpstr>Office Theme</vt:lpstr>
      <vt:lpstr>PowerPoint Presentation</vt:lpstr>
      <vt:lpstr>WE ARE UCLA</vt:lpstr>
      <vt:lpstr>PowerPoint Presentation</vt:lpstr>
      <vt:lpstr>PowerPoint Presentation</vt:lpstr>
      <vt:lpstr>UCLA Summer Sessions Student Population</vt:lpstr>
      <vt:lpstr>Benefits of UCLA Summer Sessions</vt:lpstr>
      <vt:lpstr>Summer Courses</vt:lpstr>
      <vt:lpstr>English Proficiency</vt:lpstr>
      <vt:lpstr>Live The UCLA Student Life On Campus</vt:lpstr>
      <vt:lpstr>Examples of Summer Housing</vt:lpstr>
      <vt:lpstr>Connect with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Timothy Yeh</dc:creator>
  <cp:lastModifiedBy>Lee, Howard</cp:lastModifiedBy>
  <cp:revision>23</cp:revision>
  <dcterms:created xsi:type="dcterms:W3CDTF">2020-08-18T21:43:39Z</dcterms:created>
  <dcterms:modified xsi:type="dcterms:W3CDTF">2024-01-18T11:30:15Z</dcterms:modified>
</cp:coreProperties>
</file>